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9" r:id="rId4"/>
  </p:sldMasterIdLst>
  <p:notesMasterIdLst>
    <p:notesMasterId r:id="rId27"/>
  </p:notesMasterIdLst>
  <p:handoutMasterIdLst>
    <p:handoutMasterId r:id="rId28"/>
  </p:handoutMasterIdLst>
  <p:sldIdLst>
    <p:sldId id="399" r:id="rId5"/>
    <p:sldId id="424" r:id="rId6"/>
    <p:sldId id="425" r:id="rId7"/>
    <p:sldId id="269" r:id="rId8"/>
    <p:sldId id="279" r:id="rId9"/>
    <p:sldId id="271" r:id="rId10"/>
    <p:sldId id="426" r:id="rId11"/>
    <p:sldId id="379" r:id="rId12"/>
    <p:sldId id="380" r:id="rId13"/>
    <p:sldId id="282" r:id="rId14"/>
    <p:sldId id="389" r:id="rId15"/>
    <p:sldId id="390" r:id="rId16"/>
    <p:sldId id="421" r:id="rId17"/>
    <p:sldId id="353" r:id="rId18"/>
    <p:sldId id="370" r:id="rId19"/>
    <p:sldId id="407" r:id="rId20"/>
    <p:sldId id="394" r:id="rId21"/>
    <p:sldId id="363" r:id="rId22"/>
    <p:sldId id="372" r:id="rId23"/>
    <p:sldId id="373" r:id="rId24"/>
    <p:sldId id="406" r:id="rId25"/>
    <p:sldId id="32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160">
          <p15:clr>
            <a:srgbClr val="A4A3A4"/>
          </p15:clr>
        </p15:guide>
        <p15:guide id="4"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64C7F1D-93AC-46FC-C895-70FE7977C8CA}" name="Boris Gutkin" initials="BG" userId="S::Boris_Gutkin@epam.com::7b3db621-c480-4035-adea-0c6e7090821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CEFC"/>
    <a:srgbClr val="2590EE"/>
    <a:srgbClr val="00FFF0"/>
    <a:srgbClr val="4A71BD"/>
    <a:srgbClr val="0078C2"/>
    <a:srgbClr val="0047FF"/>
    <a:srgbClr val="000000"/>
    <a:srgbClr val="A0A0A0"/>
    <a:srgbClr val="010000"/>
    <a:srgbClr val="585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DB2AA6-860D-BA44-B214-808DA7C29E66}" v="67" dt="2023-02-27T17:56:18.324"/>
    <p1510:client id="{F607A1CB-70FE-F34F-B6F4-526F3D6BBAF4}" v="14" dt="2023-02-27T23:19:29.0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95"/>
    <p:restoredTop sz="94726"/>
  </p:normalViewPr>
  <p:slideViewPr>
    <p:cSldViewPr snapToGrid="0">
      <p:cViewPr varScale="1">
        <p:scale>
          <a:sx n="78" d="100"/>
          <a:sy n="78" d="100"/>
        </p:scale>
        <p:origin x="701" y="67"/>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9.xml"/><Relationship Id="rId1" Type="http://schemas.microsoft.com/office/2011/relationships/chartStyle" Target="style9.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uk-U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Q1'22 REVENUE BY INDUSTRY VERTICAL</c:v>
                </c:pt>
              </c:strCache>
            </c:strRef>
          </c:tx>
          <c:spPr>
            <a:solidFill>
              <a:schemeClr val="bg1"/>
            </a:solidFill>
            <a:ln w="6350">
              <a:solidFill>
                <a:srgbClr val="000000"/>
              </a:solidFill>
            </a:ln>
          </c:spPr>
          <c:dPt>
            <c:idx val="0"/>
            <c:bubble3D val="0"/>
            <c:spPr>
              <a:solidFill>
                <a:srgbClr val="08A399"/>
              </a:solidFill>
              <a:ln w="6350">
                <a:solidFill>
                  <a:srgbClr val="000000"/>
                </a:solidFill>
              </a:ln>
              <a:effectLst/>
            </c:spPr>
            <c:extLst>
              <c:ext xmlns:c16="http://schemas.microsoft.com/office/drawing/2014/chart" uri="{C3380CC4-5D6E-409C-BE32-E72D297353CC}">
                <c16:uniqueId val="{00000001-75AB-954A-AC41-BC78A4B3CCE7}"/>
              </c:ext>
            </c:extLst>
          </c:dPt>
          <c:dPt>
            <c:idx val="1"/>
            <c:bubble3D val="0"/>
            <c:spPr>
              <a:solidFill>
                <a:srgbClr val="2747FF"/>
              </a:solidFill>
              <a:ln w="6350">
                <a:solidFill>
                  <a:srgbClr val="000000"/>
                </a:solidFill>
              </a:ln>
              <a:effectLst/>
            </c:spPr>
            <c:extLst>
              <c:ext xmlns:c16="http://schemas.microsoft.com/office/drawing/2014/chart" uri="{C3380CC4-5D6E-409C-BE32-E72D297353CC}">
                <c16:uniqueId val="{00000003-75AB-954A-AC41-BC78A4B3CCE7}"/>
              </c:ext>
            </c:extLst>
          </c:dPt>
          <c:dPt>
            <c:idx val="2"/>
            <c:bubble3D val="0"/>
            <c:spPr>
              <a:solidFill>
                <a:srgbClr val="107E8D"/>
              </a:solidFill>
              <a:ln w="6350">
                <a:solidFill>
                  <a:srgbClr val="000000"/>
                </a:solidFill>
              </a:ln>
              <a:effectLst/>
            </c:spPr>
            <c:extLst>
              <c:ext xmlns:c16="http://schemas.microsoft.com/office/drawing/2014/chart" uri="{C3380CC4-5D6E-409C-BE32-E72D297353CC}">
                <c16:uniqueId val="{00000005-75AB-954A-AC41-BC78A4B3CCE7}"/>
              </c:ext>
            </c:extLst>
          </c:dPt>
          <c:dPt>
            <c:idx val="3"/>
            <c:bubble3D val="0"/>
            <c:spPr>
              <a:solidFill>
                <a:srgbClr val="2590EE"/>
              </a:solidFill>
              <a:ln w="6350">
                <a:solidFill>
                  <a:srgbClr val="000000"/>
                </a:solidFill>
              </a:ln>
              <a:effectLst/>
            </c:spPr>
            <c:extLst>
              <c:ext xmlns:c16="http://schemas.microsoft.com/office/drawing/2014/chart" uri="{C3380CC4-5D6E-409C-BE32-E72D297353CC}">
                <c16:uniqueId val="{00000007-75AB-954A-AC41-BC78A4B3CCE7}"/>
              </c:ext>
            </c:extLst>
          </c:dPt>
          <c:dPt>
            <c:idx val="4"/>
            <c:bubble3D val="0"/>
            <c:spPr>
              <a:solidFill>
                <a:srgbClr val="2123DB"/>
              </a:solidFill>
              <a:ln w="6350">
                <a:solidFill>
                  <a:srgbClr val="000000"/>
                </a:solidFill>
              </a:ln>
              <a:effectLst/>
            </c:spPr>
            <c:extLst>
              <c:ext xmlns:c16="http://schemas.microsoft.com/office/drawing/2014/chart" uri="{C3380CC4-5D6E-409C-BE32-E72D297353CC}">
                <c16:uniqueId val="{00000009-75AB-954A-AC41-BC78A4B3CCE7}"/>
              </c:ext>
            </c:extLst>
          </c:dPt>
          <c:dPt>
            <c:idx val="5"/>
            <c:bubble3D val="0"/>
            <c:spPr>
              <a:solidFill>
                <a:srgbClr val="8940FF"/>
              </a:solidFill>
              <a:ln w="6350">
                <a:solidFill>
                  <a:srgbClr val="000000"/>
                </a:solidFill>
              </a:ln>
              <a:effectLst/>
            </c:spPr>
            <c:extLst>
              <c:ext xmlns:c16="http://schemas.microsoft.com/office/drawing/2014/chart" uri="{C3380CC4-5D6E-409C-BE32-E72D297353CC}">
                <c16:uniqueId val="{0000000B-75AB-954A-AC41-BC78A4B3CCE7}"/>
              </c:ext>
            </c:extLst>
          </c:dPt>
          <c:cat>
            <c:strRef>
              <c:f>Sheet1!$A$2:$A$7</c:f>
              <c:strCache>
                <c:ptCount val="6"/>
                <c:pt idx="0">
                  <c:v>Financial Services</c:v>
                </c:pt>
                <c:pt idx="1">
                  <c:v>Business Information &amp; Media</c:v>
                </c:pt>
                <c:pt idx="2">
                  <c:v>Software &amp; Hi-Tech</c:v>
                </c:pt>
                <c:pt idx="3">
                  <c:v>Emerging</c:v>
                </c:pt>
                <c:pt idx="4">
                  <c:v>Life Sciences &amp; Healthcare</c:v>
                </c:pt>
                <c:pt idx="5">
                  <c:v>Travel &amp; Consumer</c:v>
                </c:pt>
              </c:strCache>
            </c:strRef>
          </c:cat>
          <c:val>
            <c:numRef>
              <c:f>Sheet1!$B$2:$B$7</c:f>
              <c:numCache>
                <c:formatCode>0.0%</c:formatCode>
                <c:ptCount val="6"/>
                <c:pt idx="0">
                  <c:v>0.20799999999999999</c:v>
                </c:pt>
                <c:pt idx="1">
                  <c:v>0.17</c:v>
                </c:pt>
                <c:pt idx="2">
                  <c:v>0.16700000000000001</c:v>
                </c:pt>
                <c:pt idx="3">
                  <c:v>0.12</c:v>
                </c:pt>
                <c:pt idx="4">
                  <c:v>0.106</c:v>
                </c:pt>
                <c:pt idx="5">
                  <c:v>0.22900000000000001</c:v>
                </c:pt>
              </c:numCache>
            </c:numRef>
          </c:val>
          <c:extLst>
            <c:ext xmlns:c16="http://schemas.microsoft.com/office/drawing/2014/chart" uri="{C3380CC4-5D6E-409C-BE32-E72D297353CC}">
              <c16:uniqueId val="{0000000C-75AB-954A-AC41-BC78A4B3CCE7}"/>
            </c:ext>
          </c:extLst>
        </c:ser>
        <c:dLbls>
          <c:showLegendKey val="0"/>
          <c:showVal val="0"/>
          <c:showCatName val="0"/>
          <c:showSerName val="0"/>
          <c:showPercent val="0"/>
          <c:showBubbleSize val="0"/>
          <c:showLeaderLines val="1"/>
        </c:dLbls>
        <c:firstSliceAng val="0"/>
        <c:holeSize val="66"/>
      </c:doughnutChart>
      <c:spPr>
        <a:solidFill>
          <a:schemeClr val="bg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uk-U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1787698233869725E-2"/>
          <c:y val="4.3499474050363779E-2"/>
          <c:w val="0.95420661387280925"/>
          <c:h val="0.79522827822776676"/>
        </c:manualLayout>
      </c:layout>
      <c:barChart>
        <c:barDir val="bar"/>
        <c:grouping val="clustered"/>
        <c:varyColors val="0"/>
        <c:ser>
          <c:idx val="0"/>
          <c:order val="0"/>
          <c:tx>
            <c:strRef>
              <c:f>Лист1!$B$1</c:f>
              <c:strCache>
                <c:ptCount val="1"/>
                <c:pt idx="0">
                  <c:v>Gold</c:v>
                </c:pt>
              </c:strCache>
            </c:strRef>
          </c:tx>
          <c:spPr>
            <a:gradFill>
              <a:gsLst>
                <a:gs pos="24000">
                  <a:srgbClr val="893FFF"/>
                </a:gs>
                <a:gs pos="100000">
                  <a:srgbClr val="A080DC"/>
                </a:gs>
              </a:gsLst>
              <a:lin ang="13800000" scaled="0"/>
            </a:gradFill>
            <a:ln w="19050">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Лист1!$A$2:$A$5</c:f>
              <c:numCache>
                <c:formatCode>General</c:formatCode>
                <c:ptCount val="4"/>
                <c:pt idx="0">
                  <c:v>2014</c:v>
                </c:pt>
                <c:pt idx="1">
                  <c:v>2015</c:v>
                </c:pt>
                <c:pt idx="2">
                  <c:v>2016</c:v>
                </c:pt>
                <c:pt idx="3">
                  <c:v>2017</c:v>
                </c:pt>
              </c:numCache>
            </c:numRef>
          </c:cat>
          <c:val>
            <c:numRef>
              <c:f>Лист1!$B$2:$B$5</c:f>
              <c:numCache>
                <c:formatCode>General</c:formatCode>
                <c:ptCount val="4"/>
                <c:pt idx="0">
                  <c:v>8.1999999999999993</c:v>
                </c:pt>
                <c:pt idx="1">
                  <c:v>3.2</c:v>
                </c:pt>
                <c:pt idx="2">
                  <c:v>1.4</c:v>
                </c:pt>
                <c:pt idx="3">
                  <c:v>4.2</c:v>
                </c:pt>
              </c:numCache>
            </c:numRef>
          </c:val>
          <c:extLst>
            <c:ext xmlns:c16="http://schemas.microsoft.com/office/drawing/2014/chart" uri="{C3380CC4-5D6E-409C-BE32-E72D297353CC}">
              <c16:uniqueId val="{00000000-2304-E844-8409-B72A739BCE93}"/>
            </c:ext>
          </c:extLst>
        </c:ser>
        <c:ser>
          <c:idx val="1"/>
          <c:order val="1"/>
          <c:tx>
            <c:strRef>
              <c:f>Лист1!$C$1</c:f>
              <c:strCache>
                <c:ptCount val="1"/>
                <c:pt idx="0">
                  <c:v>Silver</c:v>
                </c:pt>
              </c:strCache>
            </c:strRef>
          </c:tx>
          <c:spPr>
            <a:gradFill>
              <a:gsLst>
                <a:gs pos="48000">
                  <a:srgbClr val="2747FF"/>
                </a:gs>
                <a:gs pos="100000">
                  <a:srgbClr val="2590EF"/>
                </a:gs>
                <a:gs pos="0">
                  <a:srgbClr val="2122DB"/>
                </a:gs>
              </a:gsLst>
              <a:lin ang="13800000" scaled="0"/>
            </a:gradFill>
            <a:ln w="19050">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Лист1!$A$2:$A$5</c:f>
              <c:numCache>
                <c:formatCode>General</c:formatCode>
                <c:ptCount val="4"/>
                <c:pt idx="0">
                  <c:v>2014</c:v>
                </c:pt>
                <c:pt idx="1">
                  <c:v>2015</c:v>
                </c:pt>
                <c:pt idx="2">
                  <c:v>2016</c:v>
                </c:pt>
                <c:pt idx="3">
                  <c:v>2017</c:v>
                </c:pt>
              </c:numCache>
            </c:numRef>
          </c:cat>
          <c:val>
            <c:numRef>
              <c:f>Лист1!$C$2:$C$5</c:f>
              <c:numCache>
                <c:formatCode>General</c:formatCode>
                <c:ptCount val="4"/>
                <c:pt idx="0">
                  <c:v>6.3</c:v>
                </c:pt>
                <c:pt idx="1">
                  <c:v>9.3000000000000007</c:v>
                </c:pt>
                <c:pt idx="2">
                  <c:v>5.0999999999999996</c:v>
                </c:pt>
                <c:pt idx="3">
                  <c:v>3.6</c:v>
                </c:pt>
              </c:numCache>
            </c:numRef>
          </c:val>
          <c:extLst>
            <c:ext xmlns:c16="http://schemas.microsoft.com/office/drawing/2014/chart" uri="{C3380CC4-5D6E-409C-BE32-E72D297353CC}">
              <c16:uniqueId val="{00000001-2304-E844-8409-B72A739BCE93}"/>
            </c:ext>
          </c:extLst>
        </c:ser>
        <c:ser>
          <c:idx val="2"/>
          <c:order val="2"/>
          <c:tx>
            <c:strRef>
              <c:f>Лист1!$D$1</c:f>
              <c:strCache>
                <c:ptCount val="1"/>
                <c:pt idx="0">
                  <c:v>Bronze</c:v>
                </c:pt>
              </c:strCache>
            </c:strRef>
          </c:tx>
          <c:spPr>
            <a:gradFill>
              <a:gsLst>
                <a:gs pos="99000">
                  <a:srgbClr val="E613EB"/>
                </a:gs>
                <a:gs pos="0">
                  <a:srgbClr val="E16C00"/>
                </a:gs>
              </a:gsLst>
              <a:lin ang="13800000" scaled="0"/>
            </a:gradFill>
            <a:ln w="19050">
              <a:noFill/>
            </a:ln>
            <a:effectLst/>
          </c:spPr>
          <c:invertIfNegative val="0"/>
          <c:dPt>
            <c:idx val="0"/>
            <c:invertIfNegative val="0"/>
            <c:bubble3D val="0"/>
            <c:spPr>
              <a:gradFill>
                <a:gsLst>
                  <a:gs pos="99000">
                    <a:srgbClr val="E613EB"/>
                  </a:gs>
                  <a:gs pos="0">
                    <a:srgbClr val="E16C00"/>
                  </a:gs>
                </a:gsLst>
                <a:lin ang="13800000" scaled="0"/>
              </a:gradFill>
              <a:ln w="19050">
                <a:noFill/>
              </a:ln>
              <a:effectLst/>
            </c:spPr>
            <c:extLst>
              <c:ext xmlns:c16="http://schemas.microsoft.com/office/drawing/2014/chart" uri="{C3380CC4-5D6E-409C-BE32-E72D297353CC}">
                <c16:uniqueId val="{00000003-D16E-9643-9A0A-2543D60934F4}"/>
              </c:ext>
            </c:extLst>
          </c:dPt>
          <c:dPt>
            <c:idx val="1"/>
            <c:invertIfNegative val="0"/>
            <c:bubble3D val="0"/>
            <c:spPr>
              <a:gradFill>
                <a:gsLst>
                  <a:gs pos="99000">
                    <a:srgbClr val="E613EB"/>
                  </a:gs>
                  <a:gs pos="0">
                    <a:srgbClr val="E16C00"/>
                  </a:gs>
                </a:gsLst>
                <a:lin ang="13800000" scaled="0"/>
              </a:gradFill>
              <a:ln w="19050">
                <a:noFill/>
              </a:ln>
              <a:effectLst/>
            </c:spPr>
            <c:extLst>
              <c:ext xmlns:c16="http://schemas.microsoft.com/office/drawing/2014/chart" uri="{C3380CC4-5D6E-409C-BE32-E72D297353CC}">
                <c16:uniqueId val="{00000001-D16E-9643-9A0A-2543D60934F4}"/>
              </c:ext>
            </c:extLst>
          </c:dPt>
          <c:dPt>
            <c:idx val="2"/>
            <c:invertIfNegative val="0"/>
            <c:bubble3D val="0"/>
            <c:spPr>
              <a:gradFill>
                <a:gsLst>
                  <a:gs pos="99000">
                    <a:srgbClr val="E613EB"/>
                  </a:gs>
                  <a:gs pos="0">
                    <a:srgbClr val="E16C00"/>
                  </a:gs>
                </a:gsLst>
                <a:lin ang="13800000" scaled="0"/>
              </a:gradFill>
              <a:ln w="19050">
                <a:noFill/>
              </a:ln>
              <a:effectLst/>
            </c:spPr>
            <c:extLst>
              <c:ext xmlns:c16="http://schemas.microsoft.com/office/drawing/2014/chart" uri="{C3380CC4-5D6E-409C-BE32-E72D297353CC}">
                <c16:uniqueId val="{00000002-D16E-9643-9A0A-2543D60934F4}"/>
              </c:ext>
            </c:extLst>
          </c:dPt>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Лист1!$A$2:$A$5</c:f>
              <c:numCache>
                <c:formatCode>General</c:formatCode>
                <c:ptCount val="4"/>
                <c:pt idx="0">
                  <c:v>2014</c:v>
                </c:pt>
                <c:pt idx="1">
                  <c:v>2015</c:v>
                </c:pt>
                <c:pt idx="2">
                  <c:v>2016</c:v>
                </c:pt>
                <c:pt idx="3">
                  <c:v>2017</c:v>
                </c:pt>
              </c:numCache>
            </c:numRef>
          </c:cat>
          <c:val>
            <c:numRef>
              <c:f>Лист1!$D$2:$D$5</c:f>
              <c:numCache>
                <c:formatCode>General</c:formatCode>
                <c:ptCount val="4"/>
                <c:pt idx="0">
                  <c:v>1.8</c:v>
                </c:pt>
                <c:pt idx="1">
                  <c:v>2.7</c:v>
                </c:pt>
                <c:pt idx="2">
                  <c:v>1</c:v>
                </c:pt>
                <c:pt idx="3">
                  <c:v>0.7</c:v>
                </c:pt>
              </c:numCache>
            </c:numRef>
          </c:val>
          <c:extLst>
            <c:ext xmlns:c16="http://schemas.microsoft.com/office/drawing/2014/chart" uri="{C3380CC4-5D6E-409C-BE32-E72D297353CC}">
              <c16:uniqueId val="{00000002-2304-E844-8409-B72A739BCE93}"/>
            </c:ext>
          </c:extLst>
        </c:ser>
        <c:dLbls>
          <c:showLegendKey val="0"/>
          <c:showVal val="1"/>
          <c:showCatName val="0"/>
          <c:showSerName val="0"/>
          <c:showPercent val="0"/>
          <c:showBubbleSize val="0"/>
        </c:dLbls>
        <c:gapWidth val="148"/>
        <c:axId val="5520208"/>
        <c:axId val="212337976"/>
      </c:barChart>
      <c:catAx>
        <c:axId val="5520208"/>
        <c:scaling>
          <c:orientation val="minMax"/>
        </c:scaling>
        <c:delete val="0"/>
        <c:axPos val="l"/>
        <c:majorGridlines>
          <c:spPr>
            <a:ln w="3175" cap="flat" cmpd="sng" algn="ctr">
              <a:solidFill>
                <a:schemeClr val="tx1">
                  <a:alpha val="20000"/>
                </a:schemeClr>
              </a:solidFill>
              <a:round/>
            </a:ln>
            <a:effectLst/>
          </c:spPr>
        </c:majorGridlines>
        <c:numFmt formatCode="General" sourceLinked="1"/>
        <c:majorTickMark val="out"/>
        <c:minorTickMark val="none"/>
        <c:tickLblPos val="nextTo"/>
        <c:spPr>
          <a:noFill/>
          <a:ln w="3175" cap="flat" cmpd="sng" algn="ctr">
            <a:solidFill>
              <a:schemeClr val="tx1">
                <a:lumMod val="95000"/>
                <a:lumOff val="5000"/>
                <a:alpha val="50000"/>
              </a:schemeClr>
            </a:solidFill>
            <a:round/>
          </a:ln>
          <a:effectLst/>
        </c:spPr>
        <c:txPr>
          <a:bodyPr rot="-60000" spcFirstLastPara="1" vertOverflow="ellipsis" wrap="square" anchor="ctr" anchorCtr="1"/>
          <a:lstStyle/>
          <a:p>
            <a:pPr>
              <a:defRPr sz="1197"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crossAx val="212337976"/>
        <c:crosses val="autoZero"/>
        <c:auto val="1"/>
        <c:lblAlgn val="ctr"/>
        <c:lblOffset val="100"/>
        <c:noMultiLvlLbl val="0"/>
      </c:catAx>
      <c:valAx>
        <c:axId val="212337976"/>
        <c:scaling>
          <c:orientation val="minMax"/>
        </c:scaling>
        <c:delete val="0"/>
        <c:axPos val="b"/>
        <c:majorGridlines>
          <c:spPr>
            <a:ln w="3175" cap="flat" cmpd="sng" algn="ctr">
              <a:solidFill>
                <a:schemeClr val="tx1">
                  <a:alpha val="20000"/>
                </a:schemeClr>
              </a:solidFill>
              <a:round/>
            </a:ln>
            <a:effectLst/>
          </c:spPr>
        </c:majorGridlines>
        <c:numFmt formatCode="General" sourceLinked="1"/>
        <c:majorTickMark val="out"/>
        <c:minorTickMark val="none"/>
        <c:tickLblPos val="none"/>
        <c:spPr>
          <a:noFill/>
          <a:ln>
            <a:solidFill>
              <a:schemeClr val="tx1">
                <a:alpha val="20000"/>
              </a:schemeClr>
            </a:solidFill>
          </a:ln>
          <a:effectLst/>
        </c:spPr>
        <c:txPr>
          <a:bodyPr rot="-60000000" spcFirstLastPara="1" vertOverflow="ellipsis" vert="horz" wrap="square" anchor="ctr" anchorCtr="1"/>
          <a:lstStyle/>
          <a:p>
            <a:pPr>
              <a:defRPr sz="1197"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crossAx val="5520208"/>
        <c:crosses val="autoZero"/>
        <c:crossBetween val="between"/>
      </c:valAx>
      <c:spPr>
        <a:noFill/>
        <a:ln>
          <a:noFill/>
        </a:ln>
        <a:effectLst/>
      </c:spPr>
    </c:plotArea>
    <c:legend>
      <c:legendPos val="b"/>
      <c:layout>
        <c:manualLayout>
          <c:xMode val="edge"/>
          <c:yMode val="edge"/>
          <c:x val="7.6865199381179569E-2"/>
          <c:y val="0.89195644399590213"/>
          <c:w val="0.38965645157194106"/>
          <c:h val="5.5784315304145259E-2"/>
        </c:manualLayout>
      </c:layout>
      <c:overlay val="1"/>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legend>
    <c:plotVisOnly val="1"/>
    <c:dispBlanksAs val="gap"/>
    <c:showDLblsOverMax val="0"/>
  </c:chart>
  <c:spPr>
    <a:noFill/>
    <a:ln>
      <a:noFill/>
    </a:ln>
    <a:effectLst/>
  </c:spPr>
  <c:txPr>
    <a:bodyPr/>
    <a:lstStyle/>
    <a:p>
      <a:pPr>
        <a:defRPr b="0" i="0">
          <a:solidFill>
            <a:schemeClr val="tx1"/>
          </a:solidFill>
          <a:latin typeface="Calibri" panose="020F0502020204030204" pitchFamily="34" charset="0"/>
          <a:cs typeface="Calibri" panose="020F0502020204030204" pitchFamily="34" charset="0"/>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uk-U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1787698233869725E-2"/>
          <c:y val="4.3499474050363779E-2"/>
          <c:w val="0.95420661387280925"/>
          <c:h val="0.79522827822776676"/>
        </c:manualLayout>
      </c:layout>
      <c:barChart>
        <c:barDir val="bar"/>
        <c:grouping val="clustered"/>
        <c:varyColors val="0"/>
        <c:ser>
          <c:idx val="0"/>
          <c:order val="0"/>
          <c:tx>
            <c:strRef>
              <c:f>Лист1!$B$1</c:f>
              <c:strCache>
                <c:ptCount val="1"/>
                <c:pt idx="0">
                  <c:v>Gold</c:v>
                </c:pt>
              </c:strCache>
            </c:strRef>
          </c:tx>
          <c:spPr>
            <a:solidFill>
              <a:schemeClr val="accent4"/>
            </a:solidFill>
            <a:ln w="19050">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Лист1!$A$2:$A$5</c:f>
              <c:numCache>
                <c:formatCode>General</c:formatCode>
                <c:ptCount val="4"/>
                <c:pt idx="0">
                  <c:v>2014</c:v>
                </c:pt>
                <c:pt idx="1">
                  <c:v>2015</c:v>
                </c:pt>
                <c:pt idx="2">
                  <c:v>2016</c:v>
                </c:pt>
                <c:pt idx="3">
                  <c:v>2017</c:v>
                </c:pt>
              </c:numCache>
            </c:numRef>
          </c:cat>
          <c:val>
            <c:numRef>
              <c:f>Лист1!$B$2:$B$5</c:f>
              <c:numCache>
                <c:formatCode>General</c:formatCode>
                <c:ptCount val="4"/>
                <c:pt idx="0">
                  <c:v>8.1999999999999993</c:v>
                </c:pt>
                <c:pt idx="1">
                  <c:v>3.2</c:v>
                </c:pt>
                <c:pt idx="2">
                  <c:v>1.4</c:v>
                </c:pt>
                <c:pt idx="3">
                  <c:v>4.2</c:v>
                </c:pt>
              </c:numCache>
            </c:numRef>
          </c:val>
          <c:extLst>
            <c:ext xmlns:c16="http://schemas.microsoft.com/office/drawing/2014/chart" uri="{C3380CC4-5D6E-409C-BE32-E72D297353CC}">
              <c16:uniqueId val="{00000000-2304-E844-8409-B72A739BCE93}"/>
            </c:ext>
          </c:extLst>
        </c:ser>
        <c:ser>
          <c:idx val="1"/>
          <c:order val="1"/>
          <c:tx>
            <c:strRef>
              <c:f>Лист1!$C$1</c:f>
              <c:strCache>
                <c:ptCount val="1"/>
                <c:pt idx="0">
                  <c:v>Silver</c:v>
                </c:pt>
              </c:strCache>
            </c:strRef>
          </c:tx>
          <c:spPr>
            <a:solidFill>
              <a:schemeClr val="accent5"/>
            </a:solidFill>
            <a:ln w="19050">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Лист1!$A$2:$A$5</c:f>
              <c:numCache>
                <c:formatCode>General</c:formatCode>
                <c:ptCount val="4"/>
                <c:pt idx="0">
                  <c:v>2014</c:v>
                </c:pt>
                <c:pt idx="1">
                  <c:v>2015</c:v>
                </c:pt>
                <c:pt idx="2">
                  <c:v>2016</c:v>
                </c:pt>
                <c:pt idx="3">
                  <c:v>2017</c:v>
                </c:pt>
              </c:numCache>
            </c:numRef>
          </c:cat>
          <c:val>
            <c:numRef>
              <c:f>Лист1!$C$2:$C$5</c:f>
              <c:numCache>
                <c:formatCode>General</c:formatCode>
                <c:ptCount val="4"/>
                <c:pt idx="0">
                  <c:v>6.3</c:v>
                </c:pt>
                <c:pt idx="1">
                  <c:v>9.3000000000000007</c:v>
                </c:pt>
                <c:pt idx="2">
                  <c:v>5.0999999999999996</c:v>
                </c:pt>
                <c:pt idx="3">
                  <c:v>3.6</c:v>
                </c:pt>
              </c:numCache>
            </c:numRef>
          </c:val>
          <c:extLst>
            <c:ext xmlns:c16="http://schemas.microsoft.com/office/drawing/2014/chart" uri="{C3380CC4-5D6E-409C-BE32-E72D297353CC}">
              <c16:uniqueId val="{00000001-2304-E844-8409-B72A739BCE93}"/>
            </c:ext>
          </c:extLst>
        </c:ser>
        <c:ser>
          <c:idx val="2"/>
          <c:order val="2"/>
          <c:tx>
            <c:strRef>
              <c:f>Лист1!$D$1</c:f>
              <c:strCache>
                <c:ptCount val="1"/>
                <c:pt idx="0">
                  <c:v>Bronze</c:v>
                </c:pt>
              </c:strCache>
            </c:strRef>
          </c:tx>
          <c:spPr>
            <a:solidFill>
              <a:schemeClr val="accent2"/>
            </a:solidFill>
            <a:ln w="19050">
              <a:noFill/>
            </a:ln>
            <a:effectLst/>
          </c:spPr>
          <c:invertIfNegative val="0"/>
          <c:dPt>
            <c:idx val="0"/>
            <c:invertIfNegative val="0"/>
            <c:bubble3D val="0"/>
            <c:spPr>
              <a:solidFill>
                <a:schemeClr val="accent2"/>
              </a:solidFill>
              <a:ln w="19050">
                <a:noFill/>
              </a:ln>
              <a:effectLst/>
            </c:spPr>
            <c:extLst>
              <c:ext xmlns:c16="http://schemas.microsoft.com/office/drawing/2014/chart" uri="{C3380CC4-5D6E-409C-BE32-E72D297353CC}">
                <c16:uniqueId val="{00000003-D16E-9643-9A0A-2543D60934F4}"/>
              </c:ext>
            </c:extLst>
          </c:dPt>
          <c:dPt>
            <c:idx val="1"/>
            <c:invertIfNegative val="0"/>
            <c:bubble3D val="0"/>
            <c:spPr>
              <a:solidFill>
                <a:schemeClr val="accent2"/>
              </a:solidFill>
              <a:ln w="19050">
                <a:noFill/>
              </a:ln>
              <a:effectLst/>
            </c:spPr>
            <c:extLst>
              <c:ext xmlns:c16="http://schemas.microsoft.com/office/drawing/2014/chart" uri="{C3380CC4-5D6E-409C-BE32-E72D297353CC}">
                <c16:uniqueId val="{00000001-D16E-9643-9A0A-2543D60934F4}"/>
              </c:ext>
            </c:extLst>
          </c:dPt>
          <c:dPt>
            <c:idx val="2"/>
            <c:invertIfNegative val="0"/>
            <c:bubble3D val="0"/>
            <c:spPr>
              <a:solidFill>
                <a:schemeClr val="accent2"/>
              </a:solidFill>
              <a:ln w="19050">
                <a:noFill/>
              </a:ln>
              <a:effectLst/>
            </c:spPr>
            <c:extLst>
              <c:ext xmlns:c16="http://schemas.microsoft.com/office/drawing/2014/chart" uri="{C3380CC4-5D6E-409C-BE32-E72D297353CC}">
                <c16:uniqueId val="{00000002-D16E-9643-9A0A-2543D60934F4}"/>
              </c:ext>
            </c:extLst>
          </c:dPt>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Лист1!$A$2:$A$5</c:f>
              <c:numCache>
                <c:formatCode>General</c:formatCode>
                <c:ptCount val="4"/>
                <c:pt idx="0">
                  <c:v>2014</c:v>
                </c:pt>
                <c:pt idx="1">
                  <c:v>2015</c:v>
                </c:pt>
                <c:pt idx="2">
                  <c:v>2016</c:v>
                </c:pt>
                <c:pt idx="3">
                  <c:v>2017</c:v>
                </c:pt>
              </c:numCache>
            </c:numRef>
          </c:cat>
          <c:val>
            <c:numRef>
              <c:f>Лист1!$D$2:$D$5</c:f>
              <c:numCache>
                <c:formatCode>General</c:formatCode>
                <c:ptCount val="4"/>
                <c:pt idx="0">
                  <c:v>1.8</c:v>
                </c:pt>
                <c:pt idx="1">
                  <c:v>2.7</c:v>
                </c:pt>
                <c:pt idx="2">
                  <c:v>1</c:v>
                </c:pt>
                <c:pt idx="3">
                  <c:v>0.7</c:v>
                </c:pt>
              </c:numCache>
            </c:numRef>
          </c:val>
          <c:extLst>
            <c:ext xmlns:c16="http://schemas.microsoft.com/office/drawing/2014/chart" uri="{C3380CC4-5D6E-409C-BE32-E72D297353CC}">
              <c16:uniqueId val="{00000002-2304-E844-8409-B72A739BCE93}"/>
            </c:ext>
          </c:extLst>
        </c:ser>
        <c:dLbls>
          <c:showLegendKey val="0"/>
          <c:showVal val="1"/>
          <c:showCatName val="0"/>
          <c:showSerName val="0"/>
          <c:showPercent val="0"/>
          <c:showBubbleSize val="0"/>
        </c:dLbls>
        <c:gapWidth val="148"/>
        <c:axId val="5520208"/>
        <c:axId val="212337976"/>
      </c:barChart>
      <c:catAx>
        <c:axId val="5520208"/>
        <c:scaling>
          <c:orientation val="minMax"/>
        </c:scaling>
        <c:delete val="0"/>
        <c:axPos val="l"/>
        <c:majorGridlines>
          <c:spPr>
            <a:ln w="3175" cap="flat" cmpd="sng" algn="ctr">
              <a:solidFill>
                <a:schemeClr val="tx1">
                  <a:alpha val="20000"/>
                </a:schemeClr>
              </a:solidFill>
              <a:round/>
            </a:ln>
            <a:effectLst/>
          </c:spPr>
        </c:majorGridlines>
        <c:numFmt formatCode="General" sourceLinked="1"/>
        <c:majorTickMark val="out"/>
        <c:minorTickMark val="none"/>
        <c:tickLblPos val="nextTo"/>
        <c:spPr>
          <a:noFill/>
          <a:ln w="3175" cap="flat" cmpd="sng" algn="ctr">
            <a:solidFill>
              <a:schemeClr val="tx1">
                <a:lumMod val="95000"/>
                <a:lumOff val="5000"/>
                <a:alpha val="50000"/>
              </a:schemeClr>
            </a:solidFill>
            <a:round/>
          </a:ln>
          <a:effectLst/>
        </c:spPr>
        <c:txPr>
          <a:bodyPr rot="-60000" spcFirstLastPara="1" vertOverflow="ellipsis" wrap="square" anchor="ctr" anchorCtr="1"/>
          <a:lstStyle/>
          <a:p>
            <a:pPr>
              <a:defRPr sz="1197"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crossAx val="212337976"/>
        <c:crosses val="autoZero"/>
        <c:auto val="1"/>
        <c:lblAlgn val="ctr"/>
        <c:lblOffset val="100"/>
        <c:noMultiLvlLbl val="0"/>
      </c:catAx>
      <c:valAx>
        <c:axId val="212337976"/>
        <c:scaling>
          <c:orientation val="minMax"/>
        </c:scaling>
        <c:delete val="0"/>
        <c:axPos val="b"/>
        <c:majorGridlines>
          <c:spPr>
            <a:ln w="3175" cap="flat" cmpd="sng" algn="ctr">
              <a:solidFill>
                <a:schemeClr val="tx1">
                  <a:alpha val="20000"/>
                </a:schemeClr>
              </a:solidFill>
              <a:round/>
            </a:ln>
            <a:effectLst/>
          </c:spPr>
        </c:majorGridlines>
        <c:numFmt formatCode="General" sourceLinked="1"/>
        <c:majorTickMark val="out"/>
        <c:minorTickMark val="none"/>
        <c:tickLblPos val="none"/>
        <c:spPr>
          <a:noFill/>
          <a:ln>
            <a:solidFill>
              <a:schemeClr val="tx1">
                <a:alpha val="20000"/>
              </a:schemeClr>
            </a:solidFill>
          </a:ln>
          <a:effectLst/>
        </c:spPr>
        <c:txPr>
          <a:bodyPr rot="-60000000" spcFirstLastPara="1" vertOverflow="ellipsis" vert="horz" wrap="square" anchor="ctr" anchorCtr="1"/>
          <a:lstStyle/>
          <a:p>
            <a:pPr>
              <a:defRPr sz="1197"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crossAx val="5520208"/>
        <c:crosses val="autoZero"/>
        <c:crossBetween val="between"/>
      </c:valAx>
      <c:spPr>
        <a:noFill/>
        <a:ln>
          <a:noFill/>
        </a:ln>
        <a:effectLst/>
      </c:spPr>
    </c:plotArea>
    <c:legend>
      <c:legendPos val="b"/>
      <c:layout>
        <c:manualLayout>
          <c:xMode val="edge"/>
          <c:yMode val="edge"/>
          <c:x val="7.6865199381179569E-2"/>
          <c:y val="0.89195644399590213"/>
          <c:w val="0.38965645157194106"/>
          <c:h val="5.5784315304145259E-2"/>
        </c:manualLayout>
      </c:layout>
      <c:overlay val="1"/>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legend>
    <c:plotVisOnly val="1"/>
    <c:dispBlanksAs val="gap"/>
    <c:showDLblsOverMax val="0"/>
  </c:chart>
  <c:spPr>
    <a:noFill/>
    <a:ln>
      <a:noFill/>
    </a:ln>
    <a:effectLst/>
  </c:spPr>
  <c:txPr>
    <a:bodyPr/>
    <a:lstStyle/>
    <a:p>
      <a:pPr>
        <a:defRPr b="0" i="0">
          <a:solidFill>
            <a:schemeClr val="tx1"/>
          </a:solidFill>
          <a:latin typeface="Calibri" panose="020F0502020204030204" pitchFamily="34" charset="0"/>
          <a:cs typeface="Calibri" panose="020F050202020403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uk-U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1"/>
            </a:solidFill>
            <a:ln w="6350">
              <a:solidFill>
                <a:schemeClr val="tx1"/>
              </a:solidFill>
            </a:ln>
          </c:spPr>
          <c:dPt>
            <c:idx val="0"/>
            <c:bubble3D val="0"/>
            <c:spPr>
              <a:solidFill>
                <a:srgbClr val="CB3E00"/>
              </a:solidFill>
              <a:ln w="6350">
                <a:solidFill>
                  <a:schemeClr val="tx1"/>
                </a:solidFill>
              </a:ln>
              <a:effectLst/>
            </c:spPr>
            <c:extLst>
              <c:ext xmlns:c16="http://schemas.microsoft.com/office/drawing/2014/chart" uri="{C3380CC4-5D6E-409C-BE32-E72D297353CC}">
                <c16:uniqueId val="{00000001-359E-9144-9EE9-42F79417FF8D}"/>
              </c:ext>
            </c:extLst>
          </c:dPt>
          <c:dPt>
            <c:idx val="1"/>
            <c:bubble3D val="0"/>
            <c:spPr>
              <a:solidFill>
                <a:srgbClr val="E613EB"/>
              </a:solidFill>
              <a:ln w="6350">
                <a:solidFill>
                  <a:schemeClr val="tx1"/>
                </a:solidFill>
              </a:ln>
              <a:effectLst/>
            </c:spPr>
            <c:extLst>
              <c:ext xmlns:c16="http://schemas.microsoft.com/office/drawing/2014/chart" uri="{C3380CC4-5D6E-409C-BE32-E72D297353CC}">
                <c16:uniqueId val="{00000003-359E-9144-9EE9-42F79417FF8D}"/>
              </c:ext>
            </c:extLst>
          </c:dPt>
          <c:dPt>
            <c:idx val="2"/>
            <c:bubble3D val="0"/>
            <c:spPr>
              <a:solidFill>
                <a:srgbClr val="E06C01"/>
              </a:solidFill>
              <a:ln w="6350">
                <a:solidFill>
                  <a:schemeClr val="tx1"/>
                </a:solidFill>
              </a:ln>
              <a:effectLst/>
            </c:spPr>
            <c:extLst>
              <c:ext xmlns:c16="http://schemas.microsoft.com/office/drawing/2014/chart" uri="{C3380CC4-5D6E-409C-BE32-E72D297353CC}">
                <c16:uniqueId val="{00000005-359E-9144-9EE9-42F79417FF8D}"/>
              </c:ext>
            </c:extLst>
          </c:dPt>
          <c:dPt>
            <c:idx val="3"/>
            <c:bubble3D val="0"/>
            <c:spPr>
              <a:solidFill>
                <a:srgbClr val="FF4D40"/>
              </a:solidFill>
              <a:ln w="6350">
                <a:solidFill>
                  <a:schemeClr val="tx1"/>
                </a:solidFill>
              </a:ln>
              <a:effectLst/>
            </c:spPr>
            <c:extLst>
              <c:ext xmlns:c16="http://schemas.microsoft.com/office/drawing/2014/chart" uri="{C3380CC4-5D6E-409C-BE32-E72D297353CC}">
                <c16:uniqueId val="{00000007-359E-9144-9EE9-42F79417FF8D}"/>
              </c:ext>
            </c:extLst>
          </c:dPt>
          <c:dLbls>
            <c:delete val="1"/>
          </c:dLbls>
          <c:cat>
            <c:strRef>
              <c:f>Sheet1!$A$2:$A$5</c:f>
              <c:strCache>
                <c:ptCount val="4"/>
                <c:pt idx="0">
                  <c:v>Europe</c:v>
                </c:pt>
                <c:pt idx="1">
                  <c:v>APAC</c:v>
                </c:pt>
                <c:pt idx="2">
                  <c:v>CIS</c:v>
                </c:pt>
                <c:pt idx="3">
                  <c:v>North America</c:v>
                </c:pt>
              </c:strCache>
            </c:strRef>
          </c:cat>
          <c:val>
            <c:numRef>
              <c:f>Sheet1!$B$2:$B$5</c:f>
              <c:numCache>
                <c:formatCode>0.0%</c:formatCode>
                <c:ptCount val="4"/>
                <c:pt idx="0">
                  <c:v>0.35699999999999998</c:v>
                </c:pt>
                <c:pt idx="1">
                  <c:v>2.5999999999999999E-2</c:v>
                </c:pt>
                <c:pt idx="2">
                  <c:v>8.0000000000000002E-3</c:v>
                </c:pt>
                <c:pt idx="3">
                  <c:v>0.60899999999999999</c:v>
                </c:pt>
              </c:numCache>
            </c:numRef>
          </c:val>
          <c:extLst>
            <c:ext xmlns:c16="http://schemas.microsoft.com/office/drawing/2014/chart" uri="{C3380CC4-5D6E-409C-BE32-E72D297353CC}">
              <c16:uniqueId val="{00000008-359E-9144-9EE9-42F79417FF8D}"/>
            </c:ext>
          </c:extLst>
        </c:ser>
        <c:dLbls>
          <c:showLegendKey val="0"/>
          <c:showVal val="0"/>
          <c:showCatName val="0"/>
          <c:showSerName val="0"/>
          <c:showPercent val="1"/>
          <c:showBubbleSize val="0"/>
          <c:showLeaderLines val="1"/>
        </c:dLbls>
        <c:firstSliceAng val="0"/>
        <c:holeSize val="66"/>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uk-U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Q1'22 REVENUE BY INDUSTRY VERTICAL</c:v>
                </c:pt>
              </c:strCache>
            </c:strRef>
          </c:tx>
          <c:spPr>
            <a:gradFill flip="none" rotWithShape="1">
              <a:gsLst>
                <a:gs pos="100000">
                  <a:schemeClr val="accent3"/>
                </a:gs>
                <a:gs pos="22000">
                  <a:schemeClr val="accent5"/>
                </a:gs>
                <a:gs pos="0">
                  <a:schemeClr val="accent4"/>
                </a:gs>
              </a:gsLst>
              <a:lin ang="2700000" scaled="1"/>
              <a:tileRect/>
            </a:gradFill>
            <a:ln w="6350">
              <a:solidFill>
                <a:srgbClr val="000000"/>
              </a:solidFill>
            </a:ln>
          </c:spPr>
          <c:dPt>
            <c:idx val="0"/>
            <c:bubble3D val="0"/>
            <c:spPr>
              <a:gradFill flip="none" rotWithShape="1">
                <a:gsLst>
                  <a:gs pos="100000">
                    <a:schemeClr val="accent3"/>
                  </a:gs>
                  <a:gs pos="22000">
                    <a:schemeClr val="accent5"/>
                  </a:gs>
                  <a:gs pos="0">
                    <a:schemeClr val="accent4"/>
                  </a:gs>
                </a:gsLst>
                <a:lin ang="2700000" scaled="1"/>
                <a:tileRect/>
              </a:gradFill>
              <a:ln w="6350">
                <a:solidFill>
                  <a:srgbClr val="000000"/>
                </a:solidFill>
              </a:ln>
              <a:effectLst/>
            </c:spPr>
            <c:extLst>
              <c:ext xmlns:c16="http://schemas.microsoft.com/office/drawing/2014/chart" uri="{C3380CC4-5D6E-409C-BE32-E72D297353CC}">
                <c16:uniqueId val="{00000001-3666-534C-AF21-6D7ECDAD08EB}"/>
              </c:ext>
            </c:extLst>
          </c:dPt>
          <c:dPt>
            <c:idx val="1"/>
            <c:bubble3D val="0"/>
            <c:spPr>
              <a:gradFill flip="none" rotWithShape="1">
                <a:gsLst>
                  <a:gs pos="100000">
                    <a:schemeClr val="accent3"/>
                  </a:gs>
                  <a:gs pos="22000">
                    <a:schemeClr val="accent5"/>
                  </a:gs>
                  <a:gs pos="0">
                    <a:schemeClr val="accent4"/>
                  </a:gs>
                </a:gsLst>
                <a:lin ang="2700000" scaled="1"/>
                <a:tileRect/>
              </a:gradFill>
              <a:ln w="6350">
                <a:solidFill>
                  <a:srgbClr val="000000"/>
                </a:solidFill>
              </a:ln>
              <a:effectLst/>
            </c:spPr>
            <c:extLst>
              <c:ext xmlns:c16="http://schemas.microsoft.com/office/drawing/2014/chart" uri="{C3380CC4-5D6E-409C-BE32-E72D297353CC}">
                <c16:uniqueId val="{00000003-3666-534C-AF21-6D7ECDAD08EB}"/>
              </c:ext>
            </c:extLst>
          </c:dPt>
          <c:dPt>
            <c:idx val="2"/>
            <c:bubble3D val="0"/>
            <c:spPr>
              <a:gradFill flip="none" rotWithShape="1">
                <a:gsLst>
                  <a:gs pos="100000">
                    <a:schemeClr val="accent3"/>
                  </a:gs>
                  <a:gs pos="22000">
                    <a:schemeClr val="accent5"/>
                  </a:gs>
                  <a:gs pos="0">
                    <a:schemeClr val="accent4"/>
                  </a:gs>
                </a:gsLst>
                <a:lin ang="2700000" scaled="1"/>
                <a:tileRect/>
              </a:gradFill>
              <a:ln w="6350">
                <a:solidFill>
                  <a:srgbClr val="000000"/>
                </a:solidFill>
              </a:ln>
              <a:effectLst/>
            </c:spPr>
            <c:extLst>
              <c:ext xmlns:c16="http://schemas.microsoft.com/office/drawing/2014/chart" uri="{C3380CC4-5D6E-409C-BE32-E72D297353CC}">
                <c16:uniqueId val="{00000005-3666-534C-AF21-6D7ECDAD08EB}"/>
              </c:ext>
            </c:extLst>
          </c:dPt>
          <c:dPt>
            <c:idx val="3"/>
            <c:bubble3D val="0"/>
            <c:spPr>
              <a:gradFill flip="none" rotWithShape="1">
                <a:gsLst>
                  <a:gs pos="100000">
                    <a:schemeClr val="accent3"/>
                  </a:gs>
                  <a:gs pos="22000">
                    <a:schemeClr val="accent5"/>
                  </a:gs>
                  <a:gs pos="0">
                    <a:schemeClr val="accent4"/>
                  </a:gs>
                </a:gsLst>
                <a:lin ang="2700000" scaled="1"/>
                <a:tileRect/>
              </a:gradFill>
              <a:ln w="6350">
                <a:solidFill>
                  <a:srgbClr val="000000"/>
                </a:solidFill>
              </a:ln>
              <a:effectLst/>
            </c:spPr>
            <c:extLst>
              <c:ext xmlns:c16="http://schemas.microsoft.com/office/drawing/2014/chart" uri="{C3380CC4-5D6E-409C-BE32-E72D297353CC}">
                <c16:uniqueId val="{00000007-3666-534C-AF21-6D7ECDAD08EB}"/>
              </c:ext>
            </c:extLst>
          </c:dPt>
          <c:dPt>
            <c:idx val="4"/>
            <c:bubble3D val="0"/>
            <c:spPr>
              <a:gradFill flip="none" rotWithShape="1">
                <a:gsLst>
                  <a:gs pos="100000">
                    <a:schemeClr val="accent3"/>
                  </a:gs>
                  <a:gs pos="22000">
                    <a:schemeClr val="accent5"/>
                  </a:gs>
                  <a:gs pos="0">
                    <a:schemeClr val="accent4"/>
                  </a:gs>
                </a:gsLst>
                <a:lin ang="2700000" scaled="1"/>
                <a:tileRect/>
              </a:gradFill>
              <a:ln w="6350">
                <a:solidFill>
                  <a:srgbClr val="000000"/>
                </a:solidFill>
              </a:ln>
              <a:effectLst/>
            </c:spPr>
            <c:extLst>
              <c:ext xmlns:c16="http://schemas.microsoft.com/office/drawing/2014/chart" uri="{C3380CC4-5D6E-409C-BE32-E72D297353CC}">
                <c16:uniqueId val="{00000009-3666-534C-AF21-6D7ECDAD08EB}"/>
              </c:ext>
            </c:extLst>
          </c:dPt>
          <c:dPt>
            <c:idx val="5"/>
            <c:bubble3D val="0"/>
            <c:spPr>
              <a:gradFill flip="none" rotWithShape="1">
                <a:gsLst>
                  <a:gs pos="100000">
                    <a:schemeClr val="accent3"/>
                  </a:gs>
                  <a:gs pos="22000">
                    <a:schemeClr val="accent5"/>
                  </a:gs>
                  <a:gs pos="0">
                    <a:schemeClr val="accent4"/>
                  </a:gs>
                </a:gsLst>
                <a:lin ang="2700000" scaled="1"/>
                <a:tileRect/>
              </a:gradFill>
              <a:ln w="6350">
                <a:solidFill>
                  <a:srgbClr val="000000"/>
                </a:solidFill>
              </a:ln>
              <a:effectLst/>
            </c:spPr>
            <c:extLst>
              <c:ext xmlns:c16="http://schemas.microsoft.com/office/drawing/2014/chart" uri="{C3380CC4-5D6E-409C-BE32-E72D297353CC}">
                <c16:uniqueId val="{0000000B-3666-534C-AF21-6D7ECDAD08EB}"/>
              </c:ext>
            </c:extLst>
          </c:dPt>
          <c:cat>
            <c:strRef>
              <c:f>Sheet1!$A$2:$A$7</c:f>
              <c:strCache>
                <c:ptCount val="6"/>
                <c:pt idx="0">
                  <c:v>Financial Services</c:v>
                </c:pt>
                <c:pt idx="1">
                  <c:v>Business Information &amp; Media</c:v>
                </c:pt>
                <c:pt idx="2">
                  <c:v>Software &amp; Hi-Tech</c:v>
                </c:pt>
                <c:pt idx="3">
                  <c:v>Emerging</c:v>
                </c:pt>
                <c:pt idx="4">
                  <c:v>Life Sciences &amp; Healthcare</c:v>
                </c:pt>
                <c:pt idx="5">
                  <c:v>Travel &amp; Consumer</c:v>
                </c:pt>
              </c:strCache>
            </c:strRef>
          </c:cat>
          <c:val>
            <c:numRef>
              <c:f>Sheet1!$B$2:$B$7</c:f>
              <c:numCache>
                <c:formatCode>0.0%</c:formatCode>
                <c:ptCount val="6"/>
                <c:pt idx="0">
                  <c:v>0.20799999999999999</c:v>
                </c:pt>
                <c:pt idx="1">
                  <c:v>0.17</c:v>
                </c:pt>
                <c:pt idx="2">
                  <c:v>0.16700000000000001</c:v>
                </c:pt>
                <c:pt idx="3">
                  <c:v>0.12</c:v>
                </c:pt>
                <c:pt idx="4">
                  <c:v>0.106</c:v>
                </c:pt>
                <c:pt idx="5">
                  <c:v>0.22900000000000001</c:v>
                </c:pt>
              </c:numCache>
            </c:numRef>
          </c:val>
          <c:extLst>
            <c:ext xmlns:c16="http://schemas.microsoft.com/office/drawing/2014/chart" uri="{C3380CC4-5D6E-409C-BE32-E72D297353CC}">
              <c16:uniqueId val="{0000000C-3666-534C-AF21-6D7ECDAD08EB}"/>
            </c:ext>
          </c:extLst>
        </c:ser>
        <c:dLbls>
          <c:showLegendKey val="0"/>
          <c:showVal val="0"/>
          <c:showCatName val="0"/>
          <c:showSerName val="0"/>
          <c:showPercent val="0"/>
          <c:showBubbleSize val="0"/>
          <c:showLeaderLines val="1"/>
        </c:dLbls>
        <c:firstSliceAng val="0"/>
        <c:holeSize val="66"/>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uk-U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gradFill>
              <a:gsLst>
                <a:gs pos="64000">
                  <a:srgbClr val="EE5CD3"/>
                </a:gs>
                <a:gs pos="99000">
                  <a:srgbClr val="E2B0FF"/>
                </a:gs>
                <a:gs pos="0">
                  <a:srgbClr val="FF7701"/>
                </a:gs>
                <a:gs pos="32000">
                  <a:srgbClr val="FF4799"/>
                </a:gs>
              </a:gsLst>
              <a:lin ang="2700000" scaled="1"/>
            </a:gradFill>
            <a:ln w="6350">
              <a:solidFill>
                <a:schemeClr val="tx1"/>
              </a:solidFill>
            </a:ln>
          </c:spPr>
          <c:dPt>
            <c:idx val="0"/>
            <c:bubble3D val="0"/>
            <c:spPr>
              <a:gradFill>
                <a:gsLst>
                  <a:gs pos="64000">
                    <a:srgbClr val="EE5CD3"/>
                  </a:gs>
                  <a:gs pos="99000">
                    <a:srgbClr val="E2B0FF"/>
                  </a:gs>
                  <a:gs pos="0">
                    <a:srgbClr val="FF7701"/>
                  </a:gs>
                  <a:gs pos="32000">
                    <a:srgbClr val="FF4799"/>
                  </a:gs>
                </a:gsLst>
                <a:lin ang="2700000" scaled="1"/>
              </a:gradFill>
              <a:ln w="6350">
                <a:solidFill>
                  <a:schemeClr val="tx1"/>
                </a:solidFill>
              </a:ln>
              <a:effectLst/>
            </c:spPr>
            <c:extLst>
              <c:ext xmlns:c16="http://schemas.microsoft.com/office/drawing/2014/chart" uri="{C3380CC4-5D6E-409C-BE32-E72D297353CC}">
                <c16:uniqueId val="{00000001-094E-0B44-A782-17B487466D4D}"/>
              </c:ext>
            </c:extLst>
          </c:dPt>
          <c:dPt>
            <c:idx val="1"/>
            <c:bubble3D val="0"/>
            <c:spPr>
              <a:gradFill>
                <a:gsLst>
                  <a:gs pos="64000">
                    <a:srgbClr val="EE5CD3"/>
                  </a:gs>
                  <a:gs pos="99000">
                    <a:srgbClr val="E2B0FF"/>
                  </a:gs>
                  <a:gs pos="0">
                    <a:srgbClr val="FF7701"/>
                  </a:gs>
                  <a:gs pos="32000">
                    <a:srgbClr val="FF4799"/>
                  </a:gs>
                </a:gsLst>
                <a:lin ang="2700000" scaled="1"/>
              </a:gradFill>
              <a:ln w="6350">
                <a:solidFill>
                  <a:schemeClr val="tx1"/>
                </a:solidFill>
              </a:ln>
              <a:effectLst/>
            </c:spPr>
            <c:extLst>
              <c:ext xmlns:c16="http://schemas.microsoft.com/office/drawing/2014/chart" uri="{C3380CC4-5D6E-409C-BE32-E72D297353CC}">
                <c16:uniqueId val="{00000003-094E-0B44-A782-17B487466D4D}"/>
              </c:ext>
            </c:extLst>
          </c:dPt>
          <c:dPt>
            <c:idx val="2"/>
            <c:bubble3D val="0"/>
            <c:spPr>
              <a:gradFill>
                <a:gsLst>
                  <a:gs pos="64000">
                    <a:srgbClr val="EE5CD3"/>
                  </a:gs>
                  <a:gs pos="99000">
                    <a:srgbClr val="E2B0FF"/>
                  </a:gs>
                  <a:gs pos="0">
                    <a:srgbClr val="FF7701"/>
                  </a:gs>
                  <a:gs pos="32000">
                    <a:srgbClr val="FF4799"/>
                  </a:gs>
                </a:gsLst>
                <a:lin ang="2700000" scaled="1"/>
              </a:gradFill>
              <a:ln w="6350">
                <a:solidFill>
                  <a:schemeClr val="tx1"/>
                </a:solidFill>
              </a:ln>
              <a:effectLst/>
            </c:spPr>
            <c:extLst>
              <c:ext xmlns:c16="http://schemas.microsoft.com/office/drawing/2014/chart" uri="{C3380CC4-5D6E-409C-BE32-E72D297353CC}">
                <c16:uniqueId val="{00000005-094E-0B44-A782-17B487466D4D}"/>
              </c:ext>
            </c:extLst>
          </c:dPt>
          <c:dPt>
            <c:idx val="3"/>
            <c:bubble3D val="0"/>
            <c:spPr>
              <a:gradFill>
                <a:gsLst>
                  <a:gs pos="64000">
                    <a:srgbClr val="EE5CD3"/>
                  </a:gs>
                  <a:gs pos="99000">
                    <a:srgbClr val="E2B0FF"/>
                  </a:gs>
                  <a:gs pos="0">
                    <a:srgbClr val="FF7701"/>
                  </a:gs>
                  <a:gs pos="32000">
                    <a:srgbClr val="FF4799"/>
                  </a:gs>
                </a:gsLst>
                <a:lin ang="2700000" scaled="1"/>
              </a:gradFill>
              <a:ln w="6350">
                <a:solidFill>
                  <a:schemeClr val="tx1"/>
                </a:solidFill>
              </a:ln>
              <a:effectLst/>
            </c:spPr>
            <c:extLst>
              <c:ext xmlns:c16="http://schemas.microsoft.com/office/drawing/2014/chart" uri="{C3380CC4-5D6E-409C-BE32-E72D297353CC}">
                <c16:uniqueId val="{00000007-094E-0B44-A782-17B487466D4D}"/>
              </c:ext>
            </c:extLst>
          </c:dPt>
          <c:dLbls>
            <c:delete val="1"/>
          </c:dLbls>
          <c:cat>
            <c:strRef>
              <c:f>Sheet1!$A$2:$A$5</c:f>
              <c:strCache>
                <c:ptCount val="4"/>
                <c:pt idx="0">
                  <c:v>Europe</c:v>
                </c:pt>
                <c:pt idx="1">
                  <c:v>APAC</c:v>
                </c:pt>
                <c:pt idx="2">
                  <c:v>CIS</c:v>
                </c:pt>
                <c:pt idx="3">
                  <c:v>North America</c:v>
                </c:pt>
              </c:strCache>
            </c:strRef>
          </c:cat>
          <c:val>
            <c:numRef>
              <c:f>Sheet1!$B$2:$B$5</c:f>
              <c:numCache>
                <c:formatCode>0.0%</c:formatCode>
                <c:ptCount val="4"/>
                <c:pt idx="0">
                  <c:v>0.35699999999999998</c:v>
                </c:pt>
                <c:pt idx="1">
                  <c:v>2.5999999999999999E-2</c:v>
                </c:pt>
                <c:pt idx="2">
                  <c:v>8.0000000000000002E-3</c:v>
                </c:pt>
                <c:pt idx="3">
                  <c:v>0.60899999999999999</c:v>
                </c:pt>
              </c:numCache>
            </c:numRef>
          </c:val>
          <c:extLst>
            <c:ext xmlns:c16="http://schemas.microsoft.com/office/drawing/2014/chart" uri="{C3380CC4-5D6E-409C-BE32-E72D297353CC}">
              <c16:uniqueId val="{00000008-094E-0B44-A782-17B487466D4D}"/>
            </c:ext>
          </c:extLst>
        </c:ser>
        <c:dLbls>
          <c:showLegendKey val="0"/>
          <c:showVal val="0"/>
          <c:showCatName val="0"/>
          <c:showSerName val="0"/>
          <c:showPercent val="1"/>
          <c:showBubbleSize val="0"/>
          <c:showLeaderLines val="1"/>
        </c:dLbls>
        <c:firstSliceAng val="0"/>
        <c:holeSize val="66"/>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uk-U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Q1'22 REVENUE BY INDUSTRY VERTICAL</c:v>
                </c:pt>
              </c:strCache>
            </c:strRef>
          </c:tx>
          <c:spPr>
            <a:gradFill flip="none" rotWithShape="1">
              <a:gsLst>
                <a:gs pos="98000">
                  <a:srgbClr val="A080DB"/>
                </a:gs>
                <a:gs pos="22000">
                  <a:srgbClr val="2123DB"/>
                </a:gs>
                <a:gs pos="0">
                  <a:srgbClr val="1078C3"/>
                </a:gs>
              </a:gsLst>
              <a:lin ang="8100000" scaled="0"/>
              <a:tileRect/>
            </a:gradFill>
            <a:ln w="6350">
              <a:solidFill>
                <a:srgbClr val="000000"/>
              </a:solidFill>
            </a:ln>
            <a:effectLst/>
          </c:spPr>
          <c:invertIfNegative val="0"/>
          <c:dPt>
            <c:idx val="0"/>
            <c:invertIfNegative val="0"/>
            <c:bubble3D val="0"/>
            <c:spPr>
              <a:gradFill flip="none" rotWithShape="1">
                <a:gsLst>
                  <a:gs pos="98000">
                    <a:srgbClr val="A080DB"/>
                  </a:gs>
                  <a:gs pos="22000">
                    <a:srgbClr val="2123DB"/>
                  </a:gs>
                  <a:gs pos="0">
                    <a:srgbClr val="1078C3"/>
                  </a:gs>
                </a:gsLst>
                <a:lin ang="8100000" scaled="0"/>
                <a:tileRect/>
              </a:gradFill>
              <a:ln w="6350">
                <a:solidFill>
                  <a:srgbClr val="000000"/>
                </a:solidFill>
              </a:ln>
              <a:effectLst/>
            </c:spPr>
            <c:extLst>
              <c:ext xmlns:c16="http://schemas.microsoft.com/office/drawing/2014/chart" uri="{C3380CC4-5D6E-409C-BE32-E72D297353CC}">
                <c16:uniqueId val="{00000001-75AB-954A-AC41-BC78A4B3CCE7}"/>
              </c:ext>
            </c:extLst>
          </c:dPt>
          <c:dPt>
            <c:idx val="1"/>
            <c:invertIfNegative val="0"/>
            <c:bubble3D val="0"/>
            <c:spPr>
              <a:gradFill flip="none" rotWithShape="1">
                <a:gsLst>
                  <a:gs pos="98000">
                    <a:srgbClr val="A080DB"/>
                  </a:gs>
                  <a:gs pos="22000">
                    <a:srgbClr val="2123DB"/>
                  </a:gs>
                  <a:gs pos="0">
                    <a:srgbClr val="1078C3"/>
                  </a:gs>
                </a:gsLst>
                <a:lin ang="8100000" scaled="0"/>
                <a:tileRect/>
              </a:gradFill>
              <a:ln w="6350">
                <a:solidFill>
                  <a:srgbClr val="000000"/>
                </a:solidFill>
              </a:ln>
              <a:effectLst/>
            </c:spPr>
            <c:extLst>
              <c:ext xmlns:c16="http://schemas.microsoft.com/office/drawing/2014/chart" uri="{C3380CC4-5D6E-409C-BE32-E72D297353CC}">
                <c16:uniqueId val="{00000003-75AB-954A-AC41-BC78A4B3CCE7}"/>
              </c:ext>
            </c:extLst>
          </c:dPt>
          <c:dPt>
            <c:idx val="2"/>
            <c:invertIfNegative val="0"/>
            <c:bubble3D val="0"/>
            <c:spPr>
              <a:gradFill flip="none" rotWithShape="1">
                <a:gsLst>
                  <a:gs pos="98000">
                    <a:srgbClr val="A080DB"/>
                  </a:gs>
                  <a:gs pos="22000">
                    <a:srgbClr val="2123DB"/>
                  </a:gs>
                  <a:gs pos="0">
                    <a:srgbClr val="1078C3"/>
                  </a:gs>
                </a:gsLst>
                <a:lin ang="8100000" scaled="0"/>
                <a:tileRect/>
              </a:gradFill>
              <a:ln w="6350">
                <a:solidFill>
                  <a:srgbClr val="000000"/>
                </a:solidFill>
              </a:ln>
              <a:effectLst/>
            </c:spPr>
            <c:extLst>
              <c:ext xmlns:c16="http://schemas.microsoft.com/office/drawing/2014/chart" uri="{C3380CC4-5D6E-409C-BE32-E72D297353CC}">
                <c16:uniqueId val="{00000005-75AB-954A-AC41-BC78A4B3CCE7}"/>
              </c:ext>
            </c:extLst>
          </c:dPt>
          <c:dPt>
            <c:idx val="3"/>
            <c:invertIfNegative val="0"/>
            <c:bubble3D val="0"/>
            <c:spPr>
              <a:gradFill flip="none" rotWithShape="1">
                <a:gsLst>
                  <a:gs pos="98000">
                    <a:srgbClr val="A080DB"/>
                  </a:gs>
                  <a:gs pos="22000">
                    <a:srgbClr val="2123DB"/>
                  </a:gs>
                  <a:gs pos="0">
                    <a:srgbClr val="1078C3"/>
                  </a:gs>
                </a:gsLst>
                <a:lin ang="8100000" scaled="0"/>
                <a:tileRect/>
              </a:gradFill>
              <a:ln w="6350">
                <a:solidFill>
                  <a:srgbClr val="000000"/>
                </a:solidFill>
              </a:ln>
              <a:effectLst/>
            </c:spPr>
            <c:extLst>
              <c:ext xmlns:c16="http://schemas.microsoft.com/office/drawing/2014/chart" uri="{C3380CC4-5D6E-409C-BE32-E72D297353CC}">
                <c16:uniqueId val="{00000007-75AB-954A-AC41-BC78A4B3CCE7}"/>
              </c:ext>
            </c:extLst>
          </c:dPt>
          <c:dPt>
            <c:idx val="4"/>
            <c:invertIfNegative val="0"/>
            <c:bubble3D val="0"/>
            <c:spPr>
              <a:gradFill flip="none" rotWithShape="1">
                <a:gsLst>
                  <a:gs pos="98000">
                    <a:srgbClr val="A080DB"/>
                  </a:gs>
                  <a:gs pos="22000">
                    <a:srgbClr val="2123DB"/>
                  </a:gs>
                  <a:gs pos="0">
                    <a:srgbClr val="1078C3"/>
                  </a:gs>
                </a:gsLst>
                <a:lin ang="8100000" scaled="0"/>
                <a:tileRect/>
              </a:gradFill>
              <a:ln w="6350">
                <a:solidFill>
                  <a:srgbClr val="000000"/>
                </a:solidFill>
              </a:ln>
              <a:effectLst/>
            </c:spPr>
            <c:extLst>
              <c:ext xmlns:c16="http://schemas.microsoft.com/office/drawing/2014/chart" uri="{C3380CC4-5D6E-409C-BE32-E72D297353CC}">
                <c16:uniqueId val="{00000009-75AB-954A-AC41-BC78A4B3CCE7}"/>
              </c:ext>
            </c:extLst>
          </c:dPt>
          <c:dPt>
            <c:idx val="5"/>
            <c:invertIfNegative val="0"/>
            <c:bubble3D val="0"/>
            <c:spPr>
              <a:gradFill flip="none" rotWithShape="1">
                <a:gsLst>
                  <a:gs pos="98000">
                    <a:srgbClr val="A080DB"/>
                  </a:gs>
                  <a:gs pos="22000">
                    <a:srgbClr val="2123DB"/>
                  </a:gs>
                  <a:gs pos="0">
                    <a:srgbClr val="1078C3"/>
                  </a:gs>
                </a:gsLst>
                <a:lin ang="8100000" scaled="0"/>
                <a:tileRect/>
              </a:gradFill>
              <a:ln w="6350">
                <a:solidFill>
                  <a:srgbClr val="000000"/>
                </a:solidFill>
              </a:ln>
              <a:effectLst/>
            </c:spPr>
            <c:extLst>
              <c:ext xmlns:c16="http://schemas.microsoft.com/office/drawing/2014/chart" uri="{C3380CC4-5D6E-409C-BE32-E72D297353CC}">
                <c16:uniqueId val="{0000000B-75AB-954A-AC41-BC78A4B3CCE7}"/>
              </c:ext>
            </c:extLst>
          </c:dPt>
          <c:cat>
            <c:strRef>
              <c:f>Sheet1!$A$2:$A$7</c:f>
              <c:strCache>
                <c:ptCount val="6"/>
                <c:pt idx="0">
                  <c:v>Financial Services</c:v>
                </c:pt>
                <c:pt idx="1">
                  <c:v>Business Information &amp; Media</c:v>
                </c:pt>
                <c:pt idx="2">
                  <c:v>Software &amp; Hi-Tech</c:v>
                </c:pt>
                <c:pt idx="3">
                  <c:v>Emerging</c:v>
                </c:pt>
                <c:pt idx="4">
                  <c:v>Life Sciences &amp; Healthcare</c:v>
                </c:pt>
                <c:pt idx="5">
                  <c:v>Travel &amp; Consumer</c:v>
                </c:pt>
              </c:strCache>
            </c:strRef>
          </c:cat>
          <c:val>
            <c:numRef>
              <c:f>Sheet1!$B$2:$B$7</c:f>
              <c:numCache>
                <c:formatCode>0.0%</c:formatCode>
                <c:ptCount val="6"/>
                <c:pt idx="0">
                  <c:v>0.20799999999999999</c:v>
                </c:pt>
                <c:pt idx="1">
                  <c:v>0.17</c:v>
                </c:pt>
                <c:pt idx="2">
                  <c:v>0.16700000000000001</c:v>
                </c:pt>
                <c:pt idx="3">
                  <c:v>0.12</c:v>
                </c:pt>
                <c:pt idx="4">
                  <c:v>0.106</c:v>
                </c:pt>
                <c:pt idx="5">
                  <c:v>0.22900000000000001</c:v>
                </c:pt>
              </c:numCache>
            </c:numRef>
          </c:val>
          <c:extLst>
            <c:ext xmlns:c16="http://schemas.microsoft.com/office/drawing/2014/chart" uri="{C3380CC4-5D6E-409C-BE32-E72D297353CC}">
              <c16:uniqueId val="{0000000C-75AB-954A-AC41-BC78A4B3CCE7}"/>
            </c:ext>
          </c:extLst>
        </c:ser>
        <c:dLbls>
          <c:showLegendKey val="0"/>
          <c:showVal val="0"/>
          <c:showCatName val="0"/>
          <c:showSerName val="0"/>
          <c:showPercent val="0"/>
          <c:showBubbleSize val="0"/>
        </c:dLbls>
        <c:gapWidth val="180"/>
        <c:overlap val="-58"/>
        <c:axId val="1082984672"/>
        <c:axId val="1083079856"/>
      </c:barChart>
      <c:valAx>
        <c:axId val="1083079856"/>
        <c:scaling>
          <c:orientation val="minMax"/>
        </c:scaling>
        <c:delete val="1"/>
        <c:axPos val="l"/>
        <c:majorGridlines>
          <c:spPr>
            <a:ln w="0" cap="flat" cmpd="sng" algn="ctr">
              <a:noFill/>
              <a:round/>
            </a:ln>
            <a:effectLst/>
          </c:spPr>
        </c:majorGridlines>
        <c:numFmt formatCode="0.0%" sourceLinked="1"/>
        <c:majorTickMark val="out"/>
        <c:minorTickMark val="none"/>
        <c:tickLblPos val="nextTo"/>
        <c:crossAx val="1082984672"/>
        <c:crosses val="autoZero"/>
        <c:crossBetween val="between"/>
      </c:valAx>
      <c:catAx>
        <c:axId val="1082984672"/>
        <c:scaling>
          <c:orientation val="minMax"/>
        </c:scaling>
        <c:delete val="0"/>
        <c:axPos val="b"/>
        <c:numFmt formatCode="General" sourceLinked="0"/>
        <c:majorTickMark val="none"/>
        <c:minorTickMark val="none"/>
        <c:tickLblPos val="low"/>
        <c:spPr>
          <a:noFill/>
          <a:ln w="6350"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crossAx val="1083079856"/>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3175">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uk-U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Q1'22 REVENUE BY INDUSTRY VERTICAL</c:v>
                </c:pt>
              </c:strCache>
            </c:strRef>
          </c:tx>
          <c:spPr>
            <a:gradFill flip="none" rotWithShape="1">
              <a:gsLst>
                <a:gs pos="98000">
                  <a:srgbClr val="A98AEB"/>
                </a:gs>
                <a:gs pos="31000">
                  <a:srgbClr val="E613EB"/>
                </a:gs>
                <a:gs pos="0">
                  <a:srgbClr val="FF4D40"/>
                </a:gs>
              </a:gsLst>
              <a:lin ang="16200000" scaled="0"/>
              <a:tileRect/>
            </a:gradFill>
            <a:ln w="6350">
              <a:solidFill>
                <a:srgbClr val="000000"/>
              </a:solidFill>
            </a:ln>
            <a:effectLst/>
          </c:spPr>
          <c:invertIfNegative val="0"/>
          <c:dPt>
            <c:idx val="0"/>
            <c:invertIfNegative val="0"/>
            <c:bubble3D val="0"/>
            <c:spPr>
              <a:gradFill flip="none" rotWithShape="1">
                <a:gsLst>
                  <a:gs pos="98000">
                    <a:srgbClr val="A98AEB"/>
                  </a:gs>
                  <a:gs pos="31000">
                    <a:srgbClr val="E613EB"/>
                  </a:gs>
                  <a:gs pos="0">
                    <a:srgbClr val="FF4D40"/>
                  </a:gs>
                </a:gsLst>
                <a:lin ang="16200000" scaled="0"/>
                <a:tileRect/>
              </a:gradFill>
              <a:ln w="6350">
                <a:solidFill>
                  <a:srgbClr val="000000"/>
                </a:solidFill>
              </a:ln>
              <a:effectLst/>
            </c:spPr>
            <c:extLst>
              <c:ext xmlns:c16="http://schemas.microsoft.com/office/drawing/2014/chart" uri="{C3380CC4-5D6E-409C-BE32-E72D297353CC}">
                <c16:uniqueId val="{00000001-75AB-954A-AC41-BC78A4B3CCE7}"/>
              </c:ext>
            </c:extLst>
          </c:dPt>
          <c:dPt>
            <c:idx val="1"/>
            <c:invertIfNegative val="0"/>
            <c:bubble3D val="0"/>
            <c:spPr>
              <a:gradFill flip="none" rotWithShape="1">
                <a:gsLst>
                  <a:gs pos="98000">
                    <a:srgbClr val="A98AEB"/>
                  </a:gs>
                  <a:gs pos="31000">
                    <a:srgbClr val="E613EB"/>
                  </a:gs>
                  <a:gs pos="0">
                    <a:srgbClr val="FF4D40"/>
                  </a:gs>
                </a:gsLst>
                <a:lin ang="16200000" scaled="0"/>
                <a:tileRect/>
              </a:gradFill>
              <a:ln w="6350">
                <a:solidFill>
                  <a:srgbClr val="000000"/>
                </a:solidFill>
              </a:ln>
              <a:effectLst/>
            </c:spPr>
            <c:extLst>
              <c:ext xmlns:c16="http://schemas.microsoft.com/office/drawing/2014/chart" uri="{C3380CC4-5D6E-409C-BE32-E72D297353CC}">
                <c16:uniqueId val="{00000003-75AB-954A-AC41-BC78A4B3CCE7}"/>
              </c:ext>
            </c:extLst>
          </c:dPt>
          <c:dPt>
            <c:idx val="2"/>
            <c:invertIfNegative val="0"/>
            <c:bubble3D val="0"/>
            <c:spPr>
              <a:gradFill flip="none" rotWithShape="1">
                <a:gsLst>
                  <a:gs pos="98000">
                    <a:srgbClr val="A98AEB"/>
                  </a:gs>
                  <a:gs pos="31000">
                    <a:srgbClr val="E613EB"/>
                  </a:gs>
                  <a:gs pos="0">
                    <a:srgbClr val="FF4D40"/>
                  </a:gs>
                </a:gsLst>
                <a:lin ang="16200000" scaled="0"/>
                <a:tileRect/>
              </a:gradFill>
              <a:ln w="6350">
                <a:solidFill>
                  <a:srgbClr val="000000"/>
                </a:solidFill>
              </a:ln>
              <a:effectLst/>
            </c:spPr>
            <c:extLst>
              <c:ext xmlns:c16="http://schemas.microsoft.com/office/drawing/2014/chart" uri="{C3380CC4-5D6E-409C-BE32-E72D297353CC}">
                <c16:uniqueId val="{00000005-75AB-954A-AC41-BC78A4B3CCE7}"/>
              </c:ext>
            </c:extLst>
          </c:dPt>
          <c:dPt>
            <c:idx val="3"/>
            <c:invertIfNegative val="0"/>
            <c:bubble3D val="0"/>
            <c:spPr>
              <a:gradFill flip="none" rotWithShape="1">
                <a:gsLst>
                  <a:gs pos="98000">
                    <a:srgbClr val="A98AEB"/>
                  </a:gs>
                  <a:gs pos="31000">
                    <a:srgbClr val="E613EB"/>
                  </a:gs>
                  <a:gs pos="0">
                    <a:srgbClr val="FF4D40"/>
                  </a:gs>
                </a:gsLst>
                <a:lin ang="16200000" scaled="0"/>
                <a:tileRect/>
              </a:gradFill>
              <a:ln w="6350">
                <a:solidFill>
                  <a:srgbClr val="000000"/>
                </a:solidFill>
              </a:ln>
              <a:effectLst/>
            </c:spPr>
            <c:extLst>
              <c:ext xmlns:c16="http://schemas.microsoft.com/office/drawing/2014/chart" uri="{C3380CC4-5D6E-409C-BE32-E72D297353CC}">
                <c16:uniqueId val="{00000007-75AB-954A-AC41-BC78A4B3CCE7}"/>
              </c:ext>
            </c:extLst>
          </c:dPt>
          <c:cat>
            <c:strRef>
              <c:f>Sheet1!$A$2:$A$5</c:f>
              <c:strCache>
                <c:ptCount val="4"/>
                <c:pt idx="0">
                  <c:v>Americas</c:v>
                </c:pt>
                <c:pt idx="1">
                  <c:v>EMEA</c:v>
                </c:pt>
                <c:pt idx="2">
                  <c:v>APAC</c:v>
                </c:pt>
                <c:pt idx="3">
                  <c:v>CEE*</c:v>
                </c:pt>
              </c:strCache>
            </c:strRef>
          </c:cat>
          <c:val>
            <c:numRef>
              <c:f>Sheet1!$B$2:$B$5</c:f>
              <c:numCache>
                <c:formatCode>0.0%</c:formatCode>
                <c:ptCount val="4"/>
                <c:pt idx="0">
                  <c:v>0.55000000000000004</c:v>
                </c:pt>
                <c:pt idx="1">
                  <c:v>0.28000000000000003</c:v>
                </c:pt>
                <c:pt idx="2">
                  <c:v>0.1</c:v>
                </c:pt>
                <c:pt idx="3">
                  <c:v>7.0000000000000007E-2</c:v>
                </c:pt>
              </c:numCache>
            </c:numRef>
          </c:val>
          <c:extLst>
            <c:ext xmlns:c16="http://schemas.microsoft.com/office/drawing/2014/chart" uri="{C3380CC4-5D6E-409C-BE32-E72D297353CC}">
              <c16:uniqueId val="{0000000C-75AB-954A-AC41-BC78A4B3CCE7}"/>
            </c:ext>
          </c:extLst>
        </c:ser>
        <c:dLbls>
          <c:showLegendKey val="0"/>
          <c:showVal val="0"/>
          <c:showCatName val="0"/>
          <c:showSerName val="0"/>
          <c:showPercent val="0"/>
          <c:showBubbleSize val="0"/>
        </c:dLbls>
        <c:gapWidth val="180"/>
        <c:axId val="1082984672"/>
        <c:axId val="1083079856"/>
      </c:barChart>
      <c:valAx>
        <c:axId val="1083079856"/>
        <c:scaling>
          <c:orientation val="minMax"/>
        </c:scaling>
        <c:delete val="1"/>
        <c:axPos val="l"/>
        <c:majorGridlines>
          <c:spPr>
            <a:ln w="0" cap="flat" cmpd="sng" algn="ctr">
              <a:noFill/>
              <a:round/>
            </a:ln>
            <a:effectLst/>
          </c:spPr>
        </c:majorGridlines>
        <c:numFmt formatCode="0.0%" sourceLinked="1"/>
        <c:majorTickMark val="out"/>
        <c:minorTickMark val="none"/>
        <c:tickLblPos val="nextTo"/>
        <c:crossAx val="1082984672"/>
        <c:crosses val="autoZero"/>
        <c:crossBetween val="between"/>
      </c:valAx>
      <c:catAx>
        <c:axId val="1082984672"/>
        <c:scaling>
          <c:orientation val="minMax"/>
        </c:scaling>
        <c:delete val="0"/>
        <c:axPos val="b"/>
        <c:numFmt formatCode="General" sourceLinked="1"/>
        <c:majorTickMark val="none"/>
        <c:minorTickMark val="none"/>
        <c:tickLblPos val="low"/>
        <c:spPr>
          <a:noFill/>
          <a:ln w="6350"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crossAx val="1083079856"/>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3175">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uk-U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Q1'22 REVENUE BY INDUSTRY VERTICAL</c:v>
                </c:pt>
              </c:strCache>
            </c:strRef>
          </c:tx>
          <c:spPr>
            <a:gradFill flip="none" rotWithShape="1">
              <a:gsLst>
                <a:gs pos="100000">
                  <a:schemeClr val="accent3"/>
                </a:gs>
                <a:gs pos="22000">
                  <a:schemeClr val="accent5"/>
                </a:gs>
                <a:gs pos="0">
                  <a:schemeClr val="accent4"/>
                </a:gs>
              </a:gsLst>
              <a:path path="circle">
                <a:fillToRect l="100000" t="100000"/>
              </a:path>
              <a:tileRect r="-100000" b="-100000"/>
            </a:gradFill>
            <a:ln w="6350">
              <a:solidFill>
                <a:srgbClr val="000000"/>
              </a:solidFill>
            </a:ln>
            <a:effectLst/>
          </c:spPr>
          <c:invertIfNegative val="0"/>
          <c:dPt>
            <c:idx val="0"/>
            <c:invertIfNegative val="0"/>
            <c:bubble3D val="0"/>
            <c:spPr>
              <a:solidFill>
                <a:srgbClr val="2122DB"/>
              </a:solidFill>
              <a:ln w="6350">
                <a:solidFill>
                  <a:srgbClr val="000000"/>
                </a:solidFill>
              </a:ln>
              <a:effectLst/>
            </c:spPr>
            <c:extLst>
              <c:ext xmlns:c16="http://schemas.microsoft.com/office/drawing/2014/chart" uri="{C3380CC4-5D6E-409C-BE32-E72D297353CC}">
                <c16:uniqueId val="{00000001-75AB-954A-AC41-BC78A4B3CCE7}"/>
              </c:ext>
            </c:extLst>
          </c:dPt>
          <c:dPt>
            <c:idx val="1"/>
            <c:invertIfNegative val="0"/>
            <c:bubble3D val="0"/>
            <c:spPr>
              <a:solidFill>
                <a:srgbClr val="893FFF"/>
              </a:solidFill>
              <a:ln w="6350">
                <a:solidFill>
                  <a:srgbClr val="000000"/>
                </a:solidFill>
              </a:ln>
              <a:effectLst/>
            </c:spPr>
            <c:extLst>
              <c:ext xmlns:c16="http://schemas.microsoft.com/office/drawing/2014/chart" uri="{C3380CC4-5D6E-409C-BE32-E72D297353CC}">
                <c16:uniqueId val="{00000003-75AB-954A-AC41-BC78A4B3CCE7}"/>
              </c:ext>
            </c:extLst>
          </c:dPt>
          <c:dPt>
            <c:idx val="2"/>
            <c:invertIfNegative val="0"/>
            <c:bubble3D val="0"/>
            <c:spPr>
              <a:solidFill>
                <a:srgbClr val="07A49A"/>
              </a:solidFill>
              <a:ln w="6350">
                <a:solidFill>
                  <a:srgbClr val="000000"/>
                </a:solidFill>
              </a:ln>
              <a:effectLst/>
            </c:spPr>
            <c:extLst>
              <c:ext xmlns:c16="http://schemas.microsoft.com/office/drawing/2014/chart" uri="{C3380CC4-5D6E-409C-BE32-E72D297353CC}">
                <c16:uniqueId val="{00000005-75AB-954A-AC41-BC78A4B3CCE7}"/>
              </c:ext>
            </c:extLst>
          </c:dPt>
          <c:dPt>
            <c:idx val="3"/>
            <c:invertIfNegative val="0"/>
            <c:bubble3D val="0"/>
            <c:spPr>
              <a:solidFill>
                <a:srgbClr val="2590EF"/>
              </a:solidFill>
              <a:ln w="6350">
                <a:solidFill>
                  <a:srgbClr val="000000"/>
                </a:solidFill>
              </a:ln>
              <a:effectLst/>
            </c:spPr>
            <c:extLst>
              <c:ext xmlns:c16="http://schemas.microsoft.com/office/drawing/2014/chart" uri="{C3380CC4-5D6E-409C-BE32-E72D297353CC}">
                <c16:uniqueId val="{00000007-75AB-954A-AC41-BC78A4B3CCE7}"/>
              </c:ext>
            </c:extLst>
          </c:dPt>
          <c:dPt>
            <c:idx val="4"/>
            <c:invertIfNegative val="0"/>
            <c:bubble3D val="0"/>
            <c:spPr>
              <a:solidFill>
                <a:srgbClr val="00A705"/>
              </a:solidFill>
              <a:ln w="6350">
                <a:solidFill>
                  <a:srgbClr val="000000"/>
                </a:solidFill>
              </a:ln>
              <a:effectLst/>
            </c:spPr>
            <c:extLst>
              <c:ext xmlns:c16="http://schemas.microsoft.com/office/drawing/2014/chart" uri="{C3380CC4-5D6E-409C-BE32-E72D297353CC}">
                <c16:uniqueId val="{00000009-75AB-954A-AC41-BC78A4B3CCE7}"/>
              </c:ext>
            </c:extLst>
          </c:dPt>
          <c:dPt>
            <c:idx val="5"/>
            <c:invertIfNegative val="0"/>
            <c:bubble3D val="0"/>
            <c:spPr>
              <a:solidFill>
                <a:srgbClr val="107E8D"/>
              </a:solidFill>
              <a:ln w="6350">
                <a:solidFill>
                  <a:srgbClr val="000000"/>
                </a:solidFill>
              </a:ln>
              <a:effectLst/>
            </c:spPr>
            <c:extLst>
              <c:ext xmlns:c16="http://schemas.microsoft.com/office/drawing/2014/chart" uri="{C3380CC4-5D6E-409C-BE32-E72D297353CC}">
                <c16:uniqueId val="{0000000B-75AB-954A-AC41-BC78A4B3CCE7}"/>
              </c:ext>
            </c:extLst>
          </c:dPt>
          <c:cat>
            <c:strRef>
              <c:f>Sheet1!$A$2:$A$7</c:f>
              <c:strCache>
                <c:ptCount val="6"/>
                <c:pt idx="0">
                  <c:v>Financial Services</c:v>
                </c:pt>
                <c:pt idx="1">
                  <c:v>Business Information &amp; Media</c:v>
                </c:pt>
                <c:pt idx="2">
                  <c:v>Software &amp; Hi-Tech</c:v>
                </c:pt>
                <c:pt idx="3">
                  <c:v>Emerging</c:v>
                </c:pt>
                <c:pt idx="4">
                  <c:v>Life Sciences &amp; Healthcare</c:v>
                </c:pt>
                <c:pt idx="5">
                  <c:v>Travel &amp; Consumer</c:v>
                </c:pt>
              </c:strCache>
            </c:strRef>
          </c:cat>
          <c:val>
            <c:numRef>
              <c:f>Sheet1!$B$2:$B$7</c:f>
              <c:numCache>
                <c:formatCode>0.0%</c:formatCode>
                <c:ptCount val="6"/>
                <c:pt idx="0">
                  <c:v>0.20799999999999999</c:v>
                </c:pt>
                <c:pt idx="1">
                  <c:v>0.17</c:v>
                </c:pt>
                <c:pt idx="2">
                  <c:v>0.16700000000000001</c:v>
                </c:pt>
                <c:pt idx="3">
                  <c:v>0.12</c:v>
                </c:pt>
                <c:pt idx="4">
                  <c:v>0.106</c:v>
                </c:pt>
                <c:pt idx="5">
                  <c:v>0.22900000000000001</c:v>
                </c:pt>
              </c:numCache>
            </c:numRef>
          </c:val>
          <c:extLst>
            <c:ext xmlns:c16="http://schemas.microsoft.com/office/drawing/2014/chart" uri="{C3380CC4-5D6E-409C-BE32-E72D297353CC}">
              <c16:uniqueId val="{0000000C-75AB-954A-AC41-BC78A4B3CCE7}"/>
            </c:ext>
          </c:extLst>
        </c:ser>
        <c:dLbls>
          <c:showLegendKey val="0"/>
          <c:showVal val="0"/>
          <c:showCatName val="0"/>
          <c:showSerName val="0"/>
          <c:showPercent val="0"/>
          <c:showBubbleSize val="0"/>
        </c:dLbls>
        <c:gapWidth val="180"/>
        <c:overlap val="-58"/>
        <c:axId val="1082984672"/>
        <c:axId val="1083079856"/>
      </c:barChart>
      <c:valAx>
        <c:axId val="1083079856"/>
        <c:scaling>
          <c:orientation val="minMax"/>
        </c:scaling>
        <c:delete val="1"/>
        <c:axPos val="l"/>
        <c:majorGridlines>
          <c:spPr>
            <a:ln w="0" cap="flat" cmpd="sng" algn="ctr">
              <a:noFill/>
              <a:round/>
            </a:ln>
            <a:effectLst/>
          </c:spPr>
        </c:majorGridlines>
        <c:numFmt formatCode="0.0%" sourceLinked="1"/>
        <c:majorTickMark val="out"/>
        <c:minorTickMark val="none"/>
        <c:tickLblPos val="nextTo"/>
        <c:crossAx val="1082984672"/>
        <c:crosses val="autoZero"/>
        <c:crossBetween val="between"/>
      </c:valAx>
      <c:catAx>
        <c:axId val="1082984672"/>
        <c:scaling>
          <c:orientation val="minMax"/>
        </c:scaling>
        <c:delete val="0"/>
        <c:axPos val="b"/>
        <c:numFmt formatCode="General" sourceLinked="0"/>
        <c:majorTickMark val="none"/>
        <c:minorTickMark val="none"/>
        <c:tickLblPos val="low"/>
        <c:spPr>
          <a:noFill/>
          <a:ln w="6350" cap="flat" cmpd="sng" algn="ctr">
            <a:solidFill>
              <a:srgbClr val="D9D9D9"/>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crossAx val="1083079856"/>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3175">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uk-U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Q1'22 REVENUE BY INDUSTRY VERTICAL</c:v>
                </c:pt>
              </c:strCache>
            </c:strRef>
          </c:tx>
          <c:spPr>
            <a:gradFill flip="none" rotWithShape="1">
              <a:gsLst>
                <a:gs pos="100000">
                  <a:schemeClr val="accent3"/>
                </a:gs>
                <a:gs pos="22000">
                  <a:schemeClr val="accent5"/>
                </a:gs>
                <a:gs pos="0">
                  <a:schemeClr val="accent4"/>
                </a:gs>
              </a:gsLst>
              <a:path path="circle">
                <a:fillToRect l="100000" t="100000"/>
              </a:path>
              <a:tileRect r="-100000" b="-100000"/>
            </a:gradFill>
            <a:ln w="6350">
              <a:solidFill>
                <a:srgbClr val="000000"/>
              </a:solidFill>
            </a:ln>
            <a:effectLst/>
          </c:spPr>
          <c:invertIfNegative val="0"/>
          <c:dPt>
            <c:idx val="0"/>
            <c:invertIfNegative val="0"/>
            <c:bubble3D val="0"/>
            <c:spPr>
              <a:solidFill>
                <a:srgbClr val="FF4D40"/>
              </a:solidFill>
              <a:ln w="6350">
                <a:solidFill>
                  <a:srgbClr val="000000"/>
                </a:solidFill>
              </a:ln>
              <a:effectLst/>
            </c:spPr>
            <c:extLst>
              <c:ext xmlns:c16="http://schemas.microsoft.com/office/drawing/2014/chart" uri="{C3380CC4-5D6E-409C-BE32-E72D297353CC}">
                <c16:uniqueId val="{00000001-75AB-954A-AC41-BC78A4B3CCE7}"/>
              </c:ext>
            </c:extLst>
          </c:dPt>
          <c:dPt>
            <c:idx val="1"/>
            <c:invertIfNegative val="0"/>
            <c:bubble3D val="0"/>
            <c:spPr>
              <a:solidFill>
                <a:srgbClr val="C40303"/>
              </a:solidFill>
              <a:ln w="6350">
                <a:solidFill>
                  <a:srgbClr val="000000"/>
                </a:solidFill>
              </a:ln>
              <a:effectLst/>
            </c:spPr>
            <c:extLst>
              <c:ext xmlns:c16="http://schemas.microsoft.com/office/drawing/2014/chart" uri="{C3380CC4-5D6E-409C-BE32-E72D297353CC}">
                <c16:uniqueId val="{00000003-75AB-954A-AC41-BC78A4B3CCE7}"/>
              </c:ext>
            </c:extLst>
          </c:dPt>
          <c:dPt>
            <c:idx val="2"/>
            <c:invertIfNegative val="0"/>
            <c:bubble3D val="0"/>
            <c:spPr>
              <a:solidFill>
                <a:srgbClr val="E613EB"/>
              </a:solidFill>
              <a:ln w="6350">
                <a:solidFill>
                  <a:srgbClr val="000000"/>
                </a:solidFill>
              </a:ln>
              <a:effectLst/>
            </c:spPr>
            <c:extLst>
              <c:ext xmlns:c16="http://schemas.microsoft.com/office/drawing/2014/chart" uri="{C3380CC4-5D6E-409C-BE32-E72D297353CC}">
                <c16:uniqueId val="{00000005-75AB-954A-AC41-BC78A4B3CCE7}"/>
              </c:ext>
            </c:extLst>
          </c:dPt>
          <c:dPt>
            <c:idx val="3"/>
            <c:invertIfNegative val="0"/>
            <c:bubble3D val="0"/>
            <c:spPr>
              <a:solidFill>
                <a:srgbClr val="E06C01"/>
              </a:solidFill>
              <a:ln w="6350">
                <a:solidFill>
                  <a:srgbClr val="000000"/>
                </a:solidFill>
              </a:ln>
              <a:effectLst/>
            </c:spPr>
            <c:extLst>
              <c:ext xmlns:c16="http://schemas.microsoft.com/office/drawing/2014/chart" uri="{C3380CC4-5D6E-409C-BE32-E72D297353CC}">
                <c16:uniqueId val="{00000007-75AB-954A-AC41-BC78A4B3CCE7}"/>
              </c:ext>
            </c:extLst>
          </c:dPt>
          <c:cat>
            <c:strRef>
              <c:f>Sheet1!$A$2:$A$5</c:f>
              <c:strCache>
                <c:ptCount val="4"/>
                <c:pt idx="0">
                  <c:v>Americas</c:v>
                </c:pt>
                <c:pt idx="1">
                  <c:v>EMEA</c:v>
                </c:pt>
                <c:pt idx="2">
                  <c:v>APAC</c:v>
                </c:pt>
                <c:pt idx="3">
                  <c:v>CEE*</c:v>
                </c:pt>
              </c:strCache>
            </c:strRef>
          </c:cat>
          <c:val>
            <c:numRef>
              <c:f>Sheet1!$B$2:$B$5</c:f>
              <c:numCache>
                <c:formatCode>0.0%</c:formatCode>
                <c:ptCount val="4"/>
                <c:pt idx="0">
                  <c:v>0.55000000000000004</c:v>
                </c:pt>
                <c:pt idx="1">
                  <c:v>0.28000000000000003</c:v>
                </c:pt>
                <c:pt idx="2">
                  <c:v>0.1</c:v>
                </c:pt>
                <c:pt idx="3">
                  <c:v>7.0000000000000007E-2</c:v>
                </c:pt>
              </c:numCache>
            </c:numRef>
          </c:val>
          <c:extLst>
            <c:ext xmlns:c16="http://schemas.microsoft.com/office/drawing/2014/chart" uri="{C3380CC4-5D6E-409C-BE32-E72D297353CC}">
              <c16:uniqueId val="{0000000C-75AB-954A-AC41-BC78A4B3CCE7}"/>
            </c:ext>
          </c:extLst>
        </c:ser>
        <c:dLbls>
          <c:showLegendKey val="0"/>
          <c:showVal val="0"/>
          <c:showCatName val="0"/>
          <c:showSerName val="0"/>
          <c:showPercent val="0"/>
          <c:showBubbleSize val="0"/>
        </c:dLbls>
        <c:gapWidth val="180"/>
        <c:axId val="1082984672"/>
        <c:axId val="1083079856"/>
      </c:barChart>
      <c:valAx>
        <c:axId val="1083079856"/>
        <c:scaling>
          <c:orientation val="minMax"/>
        </c:scaling>
        <c:delete val="1"/>
        <c:axPos val="l"/>
        <c:majorGridlines>
          <c:spPr>
            <a:ln w="0" cap="flat" cmpd="sng" algn="ctr">
              <a:noFill/>
              <a:round/>
            </a:ln>
            <a:effectLst/>
          </c:spPr>
        </c:majorGridlines>
        <c:numFmt formatCode="0.0%" sourceLinked="1"/>
        <c:majorTickMark val="out"/>
        <c:minorTickMark val="none"/>
        <c:tickLblPos val="nextTo"/>
        <c:crossAx val="1082984672"/>
        <c:crosses val="autoZero"/>
        <c:crossBetween val="between"/>
      </c:valAx>
      <c:catAx>
        <c:axId val="1082984672"/>
        <c:scaling>
          <c:orientation val="minMax"/>
        </c:scaling>
        <c:delete val="0"/>
        <c:axPos val="b"/>
        <c:numFmt formatCode="General" sourceLinked="1"/>
        <c:majorTickMark val="none"/>
        <c:minorTickMark val="none"/>
        <c:tickLblPos val="low"/>
        <c:spPr>
          <a:noFill/>
          <a:ln w="6350" cap="flat" cmpd="sng" algn="ctr">
            <a:solidFill>
              <a:srgbClr val="D9D9D9"/>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crossAx val="1083079856"/>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3175">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uk-U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9718715853775"/>
          <c:y val="6.9685225065143949E-2"/>
          <c:w val="0.68700562568292456"/>
          <c:h val="0.82230790947719434"/>
        </c:manualLayout>
      </c:layout>
      <c:doughnutChart>
        <c:varyColors val="1"/>
        <c:ser>
          <c:idx val="0"/>
          <c:order val="0"/>
          <c:tx>
            <c:strRef>
              <c:f>Лист1!$B$1</c:f>
              <c:strCache>
                <c:ptCount val="1"/>
                <c:pt idx="0">
                  <c:v>Продажи</c:v>
                </c:pt>
              </c:strCache>
            </c:strRef>
          </c:tx>
          <c:spPr>
            <a:solidFill>
              <a:schemeClr val="bg1"/>
            </a:solidFill>
            <a:ln w="63500">
              <a:noFill/>
            </a:ln>
          </c:spPr>
          <c:dPt>
            <c:idx val="0"/>
            <c:bubble3D val="0"/>
            <c:spPr>
              <a:solidFill>
                <a:srgbClr val="E312E8"/>
              </a:solidFill>
              <a:ln w="63500">
                <a:noFill/>
              </a:ln>
              <a:effectLst/>
            </c:spPr>
            <c:extLst>
              <c:ext xmlns:c16="http://schemas.microsoft.com/office/drawing/2014/chart" uri="{C3380CC4-5D6E-409C-BE32-E72D297353CC}">
                <c16:uniqueId val="{00000001-A681-0A4A-9F9B-F6A32E6305C4}"/>
              </c:ext>
            </c:extLst>
          </c:dPt>
          <c:dPt>
            <c:idx val="1"/>
            <c:bubble3D val="0"/>
            <c:spPr>
              <a:solidFill>
                <a:srgbClr val="2747FF"/>
              </a:solidFill>
              <a:ln w="63500">
                <a:noFill/>
              </a:ln>
              <a:effectLst/>
            </c:spPr>
            <c:extLst>
              <c:ext xmlns:c16="http://schemas.microsoft.com/office/drawing/2014/chart" uri="{C3380CC4-5D6E-409C-BE32-E72D297353CC}">
                <c16:uniqueId val="{00000003-A681-0A4A-9F9B-F6A32E6305C4}"/>
              </c:ext>
            </c:extLst>
          </c:dPt>
          <c:dPt>
            <c:idx val="2"/>
            <c:bubble3D val="0"/>
            <c:spPr>
              <a:solidFill>
                <a:srgbClr val="08A499"/>
              </a:solidFill>
              <a:ln w="63500">
                <a:noFill/>
              </a:ln>
              <a:effectLst/>
            </c:spPr>
            <c:extLst>
              <c:ext xmlns:c16="http://schemas.microsoft.com/office/drawing/2014/chart" uri="{C3380CC4-5D6E-409C-BE32-E72D297353CC}">
                <c16:uniqueId val="{00000005-A681-0A4A-9F9B-F6A32E6305C4}"/>
              </c:ext>
            </c:extLst>
          </c:dPt>
          <c:dPt>
            <c:idx val="3"/>
            <c:bubble3D val="0"/>
            <c:spPr>
              <a:solidFill>
                <a:srgbClr val="2590EE"/>
              </a:solidFill>
              <a:ln w="63500">
                <a:noFill/>
              </a:ln>
              <a:effectLst/>
            </c:spPr>
            <c:extLst>
              <c:ext xmlns:c16="http://schemas.microsoft.com/office/drawing/2014/chart" uri="{C3380CC4-5D6E-409C-BE32-E72D297353CC}">
                <c16:uniqueId val="{00000007-A681-0A4A-9F9B-F6A32E6305C4}"/>
              </c:ext>
            </c:extLst>
          </c:dPt>
          <c:dLbls>
            <c:dLbl>
              <c:idx val="0"/>
              <c:layout>
                <c:manualLayout>
                  <c:x val="-7.7154217716588159E-3"/>
                  <c:y val="-3.3307294984940235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A681-0A4A-9F9B-F6A32E6305C4}"/>
                </c:ext>
              </c:extLst>
            </c:dLbl>
            <c:dLbl>
              <c:idx val="1"/>
              <c:layout>
                <c:manualLayout>
                  <c:x val="-5.7069559137270676E-3"/>
                  <c:y val="-2.7761311446347151E-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A681-0A4A-9F9B-F6A32E6305C4}"/>
                </c:ext>
              </c:extLst>
            </c:dLbl>
            <c:dLbl>
              <c:idx val="2"/>
              <c:layout>
                <c:manualLayout>
                  <c:x val="7.2852786765659758E-4"/>
                  <c:y val="-1.5285064514163199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A681-0A4A-9F9B-F6A32E6305C4}"/>
                </c:ext>
              </c:extLst>
            </c:dLbl>
            <c:dLbl>
              <c:idx val="3"/>
              <c:layout>
                <c:manualLayout>
                  <c:x val="-1.6843156991121278E-3"/>
                  <c:y val="1.3866805537858097E-3"/>
                </c:manualLayout>
              </c:layout>
              <c:spPr>
                <a:noFill/>
                <a:ln>
                  <a:noFill/>
                </a:ln>
                <a:effectLst/>
              </c:spPr>
              <c:txPr>
                <a:bodyPr rot="0" spcFirstLastPara="1" vertOverflow="ellipsis" vert="horz" wrap="square" lIns="0" tIns="0" rIns="0" bIns="0" anchor="ctr" anchorCtr="1">
                  <a:spAutoFit/>
                </a:bodyPr>
                <a:lstStyle/>
                <a:p>
                  <a:pPr>
                    <a:defRPr sz="1400" b="1"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7-A681-0A4A-9F9B-F6A32E6305C4}"/>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showLeaderLines val="0"/>
            <c:extLst>
              <c:ext xmlns:c15="http://schemas.microsoft.com/office/drawing/2012/chart" uri="{CE6537A1-D6FC-4f65-9D91-7224C49458BB}">
                <c15:spPr xmlns:c15="http://schemas.microsoft.com/office/drawing/2012/chart">
                  <a:prstGeom prst="rect">
                    <a:avLst/>
                  </a:prstGeom>
                </c15:spPr>
              </c:ext>
            </c:extLst>
          </c:dLbls>
          <c:cat>
            <c:numRef>
              <c:f>Лист1!$A$2:$A$5</c:f>
              <c:numCache>
                <c:formatCode>General</c:formatCode>
                <c:ptCount val="4"/>
                <c:pt idx="0">
                  <c:v>2014</c:v>
                </c:pt>
                <c:pt idx="1">
                  <c:v>2015</c:v>
                </c:pt>
                <c:pt idx="2">
                  <c:v>2016</c:v>
                </c:pt>
                <c:pt idx="3">
                  <c:v>2017</c:v>
                </c:pt>
              </c:numCache>
            </c:numRef>
          </c:cat>
          <c:val>
            <c:numRef>
              <c:f>Лист1!$B$2:$B$5</c:f>
              <c:numCache>
                <c:formatCode>General</c:formatCode>
                <c:ptCount val="4"/>
                <c:pt idx="0">
                  <c:v>8.1999999999999993</c:v>
                </c:pt>
                <c:pt idx="1">
                  <c:v>5.2</c:v>
                </c:pt>
                <c:pt idx="2">
                  <c:v>4.4000000000000004</c:v>
                </c:pt>
                <c:pt idx="3">
                  <c:v>3.2</c:v>
                </c:pt>
              </c:numCache>
            </c:numRef>
          </c:val>
          <c:extLst>
            <c:ext xmlns:c16="http://schemas.microsoft.com/office/drawing/2014/chart" uri="{C3380CC4-5D6E-409C-BE32-E72D297353CC}">
              <c16:uniqueId val="{00000008-A681-0A4A-9F9B-F6A32E6305C4}"/>
            </c:ext>
          </c:extLst>
        </c:ser>
        <c:dLbls>
          <c:showLegendKey val="0"/>
          <c:showVal val="1"/>
          <c:showCatName val="0"/>
          <c:showSerName val="0"/>
          <c:showPercent val="0"/>
          <c:showBubbleSize val="0"/>
          <c:showLeaderLines val="0"/>
        </c:dLbls>
        <c:firstSliceAng val="0"/>
        <c:holeSize val="75"/>
      </c:doughnutChart>
      <c:spPr>
        <a:noFill/>
        <a:ln>
          <a:noFill/>
        </a:ln>
        <a:effectLst/>
      </c:spPr>
    </c:plotArea>
    <c:legend>
      <c:legendPos val="tr"/>
      <c:layout>
        <c:manualLayout>
          <c:xMode val="edge"/>
          <c:yMode val="edge"/>
          <c:x val="0.90553894609633068"/>
          <c:y val="6.9457973211438331E-2"/>
          <c:w val="7.4566729454361533E-2"/>
          <c:h val="0.17324172600517454"/>
        </c:manualLayout>
      </c:layout>
      <c:overlay val="1"/>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10AE391-5090-4A20-BB83-AE7944D7572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7E0C791-4472-47EB-A5D1-40410E86099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483E989-3A32-4871-848D-A577D002F4D8}" type="datetimeFigureOut">
              <a:rPr lang="en-US" smtClean="0"/>
              <a:t>3/7/2025</a:t>
            </a:fld>
            <a:endParaRPr lang="en-US"/>
          </a:p>
        </p:txBody>
      </p:sp>
      <p:sp>
        <p:nvSpPr>
          <p:cNvPr id="4" name="Footer Placeholder 3">
            <a:extLst>
              <a:ext uri="{FF2B5EF4-FFF2-40B4-BE49-F238E27FC236}">
                <a16:creationId xmlns:a16="http://schemas.microsoft.com/office/drawing/2014/main" id="{24289C3D-9323-4256-B98A-37D9853EA95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F71EE58-95EA-4121-8D8F-D9BF9D78CF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AC666C-E93D-47E9-A306-F95DA55A0DBF}" type="slidenum">
              <a:rPr lang="en-US" smtClean="0"/>
              <a:t>‹№›</a:t>
            </a:fld>
            <a:endParaRPr lang="en-US"/>
          </a:p>
        </p:txBody>
      </p:sp>
    </p:spTree>
    <p:extLst>
      <p:ext uri="{BB962C8B-B14F-4D97-AF65-F5344CB8AC3E}">
        <p14:creationId xmlns:p14="http://schemas.microsoft.com/office/powerpoint/2010/main" val="51749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980DEF-0AD7-4BDB-840C-61DE4010FC3D}" type="datetimeFigureOut">
              <a:rPr lang="en-US" smtClean="0"/>
              <a:t>3/7/2025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68A001-691D-41D9-91DC-B9507CB04C79}" type="slidenum">
              <a:rPr lang="en-US" smtClean="0"/>
              <a:t>‹№›</a:t>
            </a:fld>
            <a:endParaRPr lang="en-US"/>
          </a:p>
        </p:txBody>
      </p:sp>
    </p:spTree>
    <p:extLst>
      <p:ext uri="{BB962C8B-B14F-4D97-AF65-F5344CB8AC3E}">
        <p14:creationId xmlns:p14="http://schemas.microsoft.com/office/powerpoint/2010/main" val="2206416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F68A001-691D-41D9-91DC-B9507CB04C79}" type="slidenum">
              <a:rPr lang="en-US" smtClean="0"/>
              <a:t>12</a:t>
            </a:fld>
            <a:endParaRPr lang="en-US"/>
          </a:p>
        </p:txBody>
      </p:sp>
    </p:spTree>
    <p:extLst>
      <p:ext uri="{BB962C8B-B14F-4D97-AF65-F5344CB8AC3E}">
        <p14:creationId xmlns:p14="http://schemas.microsoft.com/office/powerpoint/2010/main" val="2458710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F68A001-691D-41D9-91DC-B9507CB04C79}" type="slidenum">
              <a:rPr lang="en-US" smtClean="0"/>
              <a:t>13</a:t>
            </a:fld>
            <a:endParaRPr lang="en-US"/>
          </a:p>
        </p:txBody>
      </p:sp>
    </p:spTree>
    <p:extLst>
      <p:ext uri="{BB962C8B-B14F-4D97-AF65-F5344CB8AC3E}">
        <p14:creationId xmlns:p14="http://schemas.microsoft.com/office/powerpoint/2010/main" val="6501237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emf"/><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_Light-G1">
    <p:bg>
      <p:bgPr>
        <a:solidFill>
          <a:schemeClr val="bg1"/>
        </a:solidFill>
        <a:effectLst/>
      </p:bgPr>
    </p:bg>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B8E369A2-FC86-4140-9080-E549260B9180}"/>
              </a:ext>
            </a:extLst>
          </p:cNvPr>
          <p:cNvSpPr>
            <a:spLocks noGrp="1"/>
          </p:cNvSpPr>
          <p:nvPr>
            <p:ph type="body" sz="quarter" idx="11" hasCustomPrompt="1"/>
          </p:nvPr>
        </p:nvSpPr>
        <p:spPr>
          <a:xfrm>
            <a:off x="639074" y="4670399"/>
            <a:ext cx="7068944" cy="455381"/>
          </a:xfrm>
          <a:prstGeom prst="rect">
            <a:avLst/>
          </a:prstGeom>
        </p:spPr>
        <p:txBody>
          <a:bodyPr wrap="square">
            <a:spAutoFit/>
          </a:bodyPr>
          <a:lstStyle>
            <a:lvl1pPr>
              <a:lnSpc>
                <a:spcPct val="150000"/>
              </a:lnSpc>
              <a:spcBef>
                <a:spcPts val="0"/>
              </a:spcBef>
              <a:defRPr sz="2200">
                <a:solidFill>
                  <a:schemeClr val="tx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 over one or two lines</a:t>
            </a:r>
            <a:endParaRPr lang="en-US"/>
          </a:p>
        </p:txBody>
      </p:sp>
      <p:sp>
        <p:nvSpPr>
          <p:cNvPr id="14" name="Text Placeholder 4">
            <a:extLst>
              <a:ext uri="{FF2B5EF4-FFF2-40B4-BE49-F238E27FC236}">
                <a16:creationId xmlns:a16="http://schemas.microsoft.com/office/drawing/2014/main" id="{2F6A18E7-9305-4C6B-A5A3-4962D30A22A2}"/>
              </a:ext>
            </a:extLst>
          </p:cNvPr>
          <p:cNvSpPr>
            <a:spLocks noGrp="1"/>
          </p:cNvSpPr>
          <p:nvPr>
            <p:ph type="body" sz="quarter" idx="12" hasCustomPrompt="1"/>
          </p:nvPr>
        </p:nvSpPr>
        <p:spPr>
          <a:xfrm>
            <a:off x="639074" y="5393921"/>
            <a:ext cx="6489700" cy="200055"/>
          </a:xfrm>
          <a:prstGeom prst="rect">
            <a:avLst/>
          </a:prstGeom>
        </p:spPr>
        <p:txBody>
          <a:bodyPr>
            <a:spAutoFit/>
          </a:bodyPr>
          <a:lstStyle>
            <a:lvl1pPr>
              <a:lnSpc>
                <a:spcPct val="100000"/>
              </a:lnSpc>
              <a:spcBef>
                <a:spcPts val="0"/>
              </a:spcBef>
              <a:defRPr sz="1300" b="1" i="0" spc="400" baseline="0">
                <a:solidFill>
                  <a:srgbClr val="2590EE"/>
                </a:solidFill>
                <a:latin typeface="Calibri" panose="020F0502020204030204" pitchFamily="34" charset="0"/>
                <a:cs typeface="Calibri" panose="020F0502020204030204" pitchFamily="34" charset="0"/>
              </a:defRPr>
            </a:lvl1pPr>
            <a:lvl2pPr>
              <a:buNone/>
              <a:defRPr/>
            </a:lvl2pPr>
          </a:lstStyle>
          <a:p>
            <a:pPr lvl="0"/>
            <a:r>
              <a:rPr lang="en-US">
                <a:effectLst/>
              </a:rPr>
              <a:t>DECEMBER 2022</a:t>
            </a:r>
            <a:endParaRPr lang="en-US"/>
          </a:p>
        </p:txBody>
      </p:sp>
      <p:sp>
        <p:nvSpPr>
          <p:cNvPr id="2" name="Footer Placeholder 5">
            <a:extLst>
              <a:ext uri="{FF2B5EF4-FFF2-40B4-BE49-F238E27FC236}">
                <a16:creationId xmlns:a16="http://schemas.microsoft.com/office/drawing/2014/main" id="{88D4788E-EE52-507E-7D71-0F24A4DBD2C0}"/>
              </a:ext>
            </a:extLst>
          </p:cNvPr>
          <p:cNvSpPr>
            <a:spLocks noGrp="1"/>
          </p:cNvSpPr>
          <p:nvPr>
            <p:ph type="ftr" sz="quarter" idx="3"/>
          </p:nvPr>
        </p:nvSpPr>
        <p:spPr>
          <a:xfrm>
            <a:off x="639074" y="6403340"/>
            <a:ext cx="1645920" cy="226060"/>
          </a:xfrm>
          <a:prstGeom prst="rect">
            <a:avLst/>
          </a:prstGeom>
        </p:spPr>
        <p:txBody>
          <a:bodyPr vert="horz" lIns="0" tIns="0" rIns="0" bIns="0" rtlCol="0" anchor="ctr"/>
          <a:lstStyle>
            <a:lvl1pPr algn="l">
              <a:defRPr kumimoji="0" lang="en-US" sz="600" b="0" i="0" u="none" strike="noStrike" cap="none" spc="0" normalizeH="0" baseline="0" dirty="0" smtClean="0">
                <a:ln>
                  <a:noFill/>
                </a:ln>
                <a:solidFill>
                  <a:schemeClr val="tx2"/>
                </a:solidFill>
                <a:effectLst/>
                <a:uLnTx/>
                <a:uFillTx/>
                <a:ea typeface="Calibri" panose="020F0502020204030204" pitchFamily="34" charset="0"/>
                <a:cs typeface="Calibri" panose="020F0502020204030204" pitchFamily="34" charset="0"/>
              </a:defRPr>
            </a:lvl1pPr>
          </a:lstStyle>
          <a:p>
            <a:r>
              <a:rPr lang="en-US"/>
              <a:t>EPAM Proprietary &amp; Confidential.</a:t>
            </a:r>
          </a:p>
        </p:txBody>
      </p:sp>
      <p:sp>
        <p:nvSpPr>
          <p:cNvPr id="8" name="Text Placeholder 4">
            <a:extLst>
              <a:ext uri="{FF2B5EF4-FFF2-40B4-BE49-F238E27FC236}">
                <a16:creationId xmlns:a16="http://schemas.microsoft.com/office/drawing/2014/main" id="{DF86B7FC-77D7-4734-103B-B7BEE343FE4C}"/>
              </a:ext>
            </a:extLst>
          </p:cNvPr>
          <p:cNvSpPr>
            <a:spLocks noGrp="1"/>
          </p:cNvSpPr>
          <p:nvPr>
            <p:ph type="body" sz="quarter" idx="10" hasCustomPrompt="1"/>
          </p:nvPr>
        </p:nvSpPr>
        <p:spPr>
          <a:xfrm>
            <a:off x="639074" y="1653938"/>
            <a:ext cx="8060366" cy="2103140"/>
          </a:xfrm>
          <a:prstGeom prst="rect">
            <a:avLst/>
          </a:prstGeom>
        </p:spPr>
        <p:txBody>
          <a:bodyPr wrap="square">
            <a:spAutoFit/>
          </a:bodyPr>
          <a:lstStyle>
            <a:lvl1pPr>
              <a:lnSpc>
                <a:spcPts val="8200"/>
              </a:lnSpc>
              <a:spcBef>
                <a:spcPts val="0"/>
              </a:spcBef>
              <a:defRPr sz="8000" b="0" i="0">
                <a:solidFill>
                  <a:schemeClr val="tx1"/>
                </a:solidFill>
                <a:latin typeface="Calibri Light" panose="020F0302020204030204" pitchFamily="34" charset="0"/>
                <a:cs typeface="Calibri Light" panose="020F0302020204030204" pitchFamily="34" charset="0"/>
              </a:defRPr>
            </a:lvl1pPr>
            <a:lvl2pPr>
              <a:buNone/>
              <a:defRPr/>
            </a:lvl2pPr>
          </a:lstStyle>
          <a:p>
            <a:pPr lvl="0"/>
            <a:r>
              <a:rPr lang="en-US" dirty="0"/>
              <a:t>Presentation Cover with Longer Title</a:t>
            </a:r>
          </a:p>
        </p:txBody>
      </p:sp>
      <p:pic>
        <p:nvPicPr>
          <p:cNvPr id="5" name="Picture 4">
            <a:extLst>
              <a:ext uri="{FF2B5EF4-FFF2-40B4-BE49-F238E27FC236}">
                <a16:creationId xmlns:a16="http://schemas.microsoft.com/office/drawing/2014/main" id="{4B2CBA10-B1F8-6997-AD70-9626FD79743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47699" y="716555"/>
            <a:ext cx="646663" cy="237744"/>
          </a:xfrm>
          <a:prstGeom prst="rect">
            <a:avLst/>
          </a:prstGeom>
        </p:spPr>
      </p:pic>
      <p:pic>
        <p:nvPicPr>
          <p:cNvPr id="9" name="Рисунок 8" descr="Изображение выглядит как беспозвоночный, Морские беспозвоночные, подводный&#10;&#10;Контент, сгенерированный ИИ, может содержать ошибки.">
            <a:extLst>
              <a:ext uri="{FF2B5EF4-FFF2-40B4-BE49-F238E27FC236}">
                <a16:creationId xmlns:a16="http://schemas.microsoft.com/office/drawing/2014/main" id="{AA883790-4B6C-5B09-E14C-E7465194D70B}"/>
              </a:ext>
            </a:extLst>
          </p:cNvPr>
          <p:cNvPicPr>
            <a:picLocks noChangeAspect="1"/>
          </p:cNvPicPr>
          <p:nvPr userDrawn="1"/>
        </p:nvPicPr>
        <p:blipFill>
          <a:blip r:embed="rId3">
            <a:alphaModFix amt="48000"/>
            <a:extLst>
              <a:ext uri="{28A0092B-C50C-407E-A947-70E740481C1C}">
                <a14:useLocalDpi xmlns:a14="http://schemas.microsoft.com/office/drawing/2010/main" val="0"/>
              </a:ext>
            </a:extLst>
          </a:blip>
          <a:stretch>
            <a:fillRect/>
          </a:stretch>
        </p:blipFill>
        <p:spPr>
          <a:xfrm rot="6210682">
            <a:off x="3978649" y="822082"/>
            <a:ext cx="11856507" cy="6603624"/>
          </a:xfrm>
          <a:prstGeom prst="rect">
            <a:avLst/>
          </a:prstGeom>
        </p:spPr>
      </p:pic>
      <p:pic>
        <p:nvPicPr>
          <p:cNvPr id="11" name="Рисунок 10">
            <a:extLst>
              <a:ext uri="{FF2B5EF4-FFF2-40B4-BE49-F238E27FC236}">
                <a16:creationId xmlns:a16="http://schemas.microsoft.com/office/drawing/2014/main" id="{FB7EADD9-C6C3-4F06-7C0C-22974E0CD2B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503413" y="684806"/>
            <a:ext cx="1292265" cy="325693"/>
          </a:xfrm>
          <a:prstGeom prst="rect">
            <a:avLst/>
          </a:prstGeom>
        </p:spPr>
      </p:pic>
    </p:spTree>
    <p:extLst>
      <p:ext uri="{BB962C8B-B14F-4D97-AF65-F5344CB8AC3E}">
        <p14:creationId xmlns:p14="http://schemas.microsoft.com/office/powerpoint/2010/main" val="70088282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_Header_Half_Page_Photo">
    <p:spTree>
      <p:nvGrpSpPr>
        <p:cNvPr id="1" name=""/>
        <p:cNvGrpSpPr/>
        <p:nvPr/>
      </p:nvGrpSpPr>
      <p:grpSpPr>
        <a:xfrm>
          <a:off x="0" y="0"/>
          <a:ext cx="0" cy="0"/>
          <a:chOff x="0" y="0"/>
          <a:chExt cx="0" cy="0"/>
        </a:xfrm>
      </p:grpSpPr>
      <p:pic>
        <p:nvPicPr>
          <p:cNvPr id="2" name="Picture 3" descr="Background pattern&#10;&#10;Description automatically generated">
            <a:extLst>
              <a:ext uri="{FF2B5EF4-FFF2-40B4-BE49-F238E27FC236}">
                <a16:creationId xmlns:a16="http://schemas.microsoft.com/office/drawing/2014/main" id="{3BB12ADF-8371-A309-BAAD-A8B8EF72CE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0800000">
            <a:off x="-382484" y="387871"/>
            <a:ext cx="15058014" cy="12332447"/>
          </a:xfrm>
          <a:prstGeom prst="rect">
            <a:avLst/>
          </a:prstGeom>
        </p:spPr>
      </p:pic>
      <p:sp>
        <p:nvSpPr>
          <p:cNvPr id="8" name="Title 2">
            <a:extLst>
              <a:ext uri="{FF2B5EF4-FFF2-40B4-BE49-F238E27FC236}">
                <a16:creationId xmlns:a16="http://schemas.microsoft.com/office/drawing/2014/main" id="{0EFDF222-F5FF-C5FC-328A-D041866005E2}"/>
              </a:ext>
            </a:extLst>
          </p:cNvPr>
          <p:cNvSpPr>
            <a:spLocks noGrp="1"/>
          </p:cNvSpPr>
          <p:nvPr>
            <p:ph type="title" hasCustomPrompt="1"/>
          </p:nvPr>
        </p:nvSpPr>
        <p:spPr>
          <a:xfrm>
            <a:off x="639074" y="1772483"/>
            <a:ext cx="3594735" cy="1846659"/>
          </a:xfrm>
          <a:prstGeom prst="rect">
            <a:avLst/>
          </a:prstGeom>
        </p:spPr>
        <p:txBody>
          <a:bodyPr wrap="square">
            <a:spAutoFit/>
          </a:bodyPr>
          <a:lstStyle>
            <a:lvl1pPr>
              <a:defRPr sz="6000" b="0" i="0">
                <a:solidFill>
                  <a:schemeClr val="tx1"/>
                </a:solidFill>
                <a:latin typeface="Calibri Light" panose="020F0302020204030204" pitchFamily="34" charset="0"/>
                <a:cs typeface="Calibri Light" panose="020F0302020204030204" pitchFamily="34" charset="0"/>
              </a:defRPr>
            </a:lvl1pPr>
          </a:lstStyle>
          <a:p>
            <a:r>
              <a:rPr lang="en-US"/>
              <a:t>Section Header</a:t>
            </a:r>
          </a:p>
        </p:txBody>
      </p:sp>
      <p:sp>
        <p:nvSpPr>
          <p:cNvPr id="26" name="Text Placeholder 4">
            <a:extLst>
              <a:ext uri="{FF2B5EF4-FFF2-40B4-BE49-F238E27FC236}">
                <a16:creationId xmlns:a16="http://schemas.microsoft.com/office/drawing/2014/main" id="{041C214B-0929-47F1-0881-0584DE92D4E2}"/>
              </a:ext>
            </a:extLst>
          </p:cNvPr>
          <p:cNvSpPr>
            <a:spLocks noGrp="1"/>
          </p:cNvSpPr>
          <p:nvPr>
            <p:ph type="body" sz="quarter" idx="16" hasCustomPrompt="1"/>
          </p:nvPr>
        </p:nvSpPr>
        <p:spPr>
          <a:xfrm>
            <a:off x="639074" y="3939611"/>
            <a:ext cx="4554537" cy="276999"/>
          </a:xfrm>
          <a:prstGeom prst="rect">
            <a:avLst/>
          </a:prstGeom>
        </p:spPr>
        <p:txBody>
          <a:bodyPr wrap="square" anchor="t" anchorCtr="0">
            <a:spAutoFit/>
          </a:bodyPr>
          <a:lstStyle>
            <a:lvl1pPr>
              <a:defRPr sz="1800" b="0" i="0">
                <a:latin typeface="Calibri Light" panose="020F0302020204030204" pitchFamily="34" charset="0"/>
                <a:cs typeface="Calibri Light" panose="020F0302020204030204" pitchFamily="34" charset="0"/>
              </a:defRPr>
            </a:lvl1pPr>
          </a:lstStyle>
          <a:p>
            <a:pPr lvl="0"/>
            <a:r>
              <a:rPr lang="en-US"/>
              <a:t>Section description</a:t>
            </a:r>
          </a:p>
        </p:txBody>
      </p:sp>
      <p:sp>
        <p:nvSpPr>
          <p:cNvPr id="3" name="Picture Placeholder 2">
            <a:extLst>
              <a:ext uri="{FF2B5EF4-FFF2-40B4-BE49-F238E27FC236}">
                <a16:creationId xmlns:a16="http://schemas.microsoft.com/office/drawing/2014/main" id="{79C487BF-0EFB-7D6C-3495-E817AE08A6AD}"/>
              </a:ext>
            </a:extLst>
          </p:cNvPr>
          <p:cNvSpPr>
            <a:spLocks noGrp="1"/>
          </p:cNvSpPr>
          <p:nvPr>
            <p:ph type="pic" sz="quarter" idx="24"/>
          </p:nvPr>
        </p:nvSpPr>
        <p:spPr>
          <a:xfrm>
            <a:off x="6096000" y="0"/>
            <a:ext cx="6096000" cy="6858000"/>
          </a:xfrm>
          <a:prstGeom prst="rect">
            <a:avLst/>
          </a:prstGeom>
        </p:spPr>
        <p:txBody>
          <a:bodyPr/>
          <a:lstStyle/>
          <a:p>
            <a:endParaRPr lang="en-US"/>
          </a:p>
        </p:txBody>
      </p:sp>
      <p:sp>
        <p:nvSpPr>
          <p:cNvPr id="7" name="Text Placeholder 4">
            <a:extLst>
              <a:ext uri="{FF2B5EF4-FFF2-40B4-BE49-F238E27FC236}">
                <a16:creationId xmlns:a16="http://schemas.microsoft.com/office/drawing/2014/main" id="{044D886A-7EE9-3D61-5350-BFDC9DEF7721}"/>
              </a:ext>
            </a:extLst>
          </p:cNvPr>
          <p:cNvSpPr>
            <a:spLocks noGrp="1"/>
          </p:cNvSpPr>
          <p:nvPr>
            <p:ph type="body" sz="quarter" idx="10" hasCustomPrompt="1"/>
          </p:nvPr>
        </p:nvSpPr>
        <p:spPr>
          <a:xfrm>
            <a:off x="639074" y="1335603"/>
            <a:ext cx="498928" cy="307777"/>
          </a:xfrm>
          <a:prstGeom prst="rect">
            <a:avLst/>
          </a:prstGeom>
        </p:spPr>
        <p:txBody>
          <a:bodyPr wrap="square" anchor="t" anchorCtr="0">
            <a:spAutoFit/>
          </a:bodyPr>
          <a:lstStyle>
            <a:lvl1pPr algn="l">
              <a:defRPr sz="2000" b="1">
                <a:solidFill>
                  <a:schemeClr val="accent2"/>
                </a:solidFill>
              </a:defRPr>
            </a:lvl1pPr>
          </a:lstStyle>
          <a:p>
            <a:pPr lvl="0"/>
            <a:r>
              <a:rPr lang="en-US"/>
              <a:t>01</a:t>
            </a:r>
          </a:p>
        </p:txBody>
      </p:sp>
      <p:pic>
        <p:nvPicPr>
          <p:cNvPr id="4" name="Рисунок 3" descr="Изображение выглядит как беспозвоночный, Морские беспозвоночные, подводный&#10;&#10;Контент, сгенерированный ИИ, может содержать ошибки.">
            <a:extLst>
              <a:ext uri="{FF2B5EF4-FFF2-40B4-BE49-F238E27FC236}">
                <a16:creationId xmlns:a16="http://schemas.microsoft.com/office/drawing/2014/main" id="{90601733-4BD2-0766-EFC4-C8B6F96A54BC}"/>
              </a:ext>
            </a:extLst>
          </p:cNvPr>
          <p:cNvPicPr>
            <a:picLocks noChangeAspect="1"/>
          </p:cNvPicPr>
          <p:nvPr userDrawn="1"/>
        </p:nvPicPr>
        <p:blipFill>
          <a:blip r:embed="rId3">
            <a:alphaModFix amt="61000"/>
            <a:extLst>
              <a:ext uri="{28A0092B-C50C-407E-A947-70E740481C1C}">
                <a14:useLocalDpi xmlns:a14="http://schemas.microsoft.com/office/drawing/2010/main" val="0"/>
              </a:ext>
            </a:extLst>
          </a:blip>
          <a:stretch>
            <a:fillRect/>
          </a:stretch>
        </p:blipFill>
        <p:spPr>
          <a:xfrm rot="20943975">
            <a:off x="-2342269" y="20738"/>
            <a:ext cx="5377290" cy="2578100"/>
          </a:xfrm>
          <a:prstGeom prst="rect">
            <a:avLst/>
          </a:prstGeom>
        </p:spPr>
      </p:pic>
      <p:pic>
        <p:nvPicPr>
          <p:cNvPr id="5" name="Рисунок 4">
            <a:extLst>
              <a:ext uri="{FF2B5EF4-FFF2-40B4-BE49-F238E27FC236}">
                <a16:creationId xmlns:a16="http://schemas.microsoft.com/office/drawing/2014/main" id="{D9FDEFEF-42E2-C779-D1F7-85FA715A2ED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36800" y="684806"/>
            <a:ext cx="1292265" cy="325693"/>
          </a:xfrm>
          <a:prstGeom prst="rect">
            <a:avLst/>
          </a:prstGeom>
        </p:spPr>
      </p:pic>
    </p:spTree>
    <p:extLst>
      <p:ext uri="{BB962C8B-B14F-4D97-AF65-F5344CB8AC3E}">
        <p14:creationId xmlns:p14="http://schemas.microsoft.com/office/powerpoint/2010/main" val="1398838824"/>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_Header_Photo">
    <p:spTree>
      <p:nvGrpSpPr>
        <p:cNvPr id="1" name=""/>
        <p:cNvGrpSpPr/>
        <p:nvPr/>
      </p:nvGrpSpPr>
      <p:grpSpPr>
        <a:xfrm>
          <a:off x="0" y="0"/>
          <a:ext cx="0" cy="0"/>
          <a:chOff x="0" y="0"/>
          <a:chExt cx="0" cy="0"/>
        </a:xfrm>
      </p:grpSpPr>
      <p:pic>
        <p:nvPicPr>
          <p:cNvPr id="2" name="Picture 3" descr="Background pattern&#10;&#10;Description automatically generated">
            <a:extLst>
              <a:ext uri="{FF2B5EF4-FFF2-40B4-BE49-F238E27FC236}">
                <a16:creationId xmlns:a16="http://schemas.microsoft.com/office/drawing/2014/main" id="{CD8C70F4-7860-6C5B-D2F0-D2A40001B91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0800000">
            <a:off x="316763" y="0"/>
            <a:ext cx="15058014" cy="12332447"/>
          </a:xfrm>
          <a:prstGeom prst="rect">
            <a:avLst/>
          </a:prstGeom>
        </p:spPr>
      </p:pic>
      <p:sp>
        <p:nvSpPr>
          <p:cNvPr id="8" name="Title 2">
            <a:extLst>
              <a:ext uri="{FF2B5EF4-FFF2-40B4-BE49-F238E27FC236}">
                <a16:creationId xmlns:a16="http://schemas.microsoft.com/office/drawing/2014/main" id="{0EFDF222-F5FF-C5FC-328A-D041866005E2}"/>
              </a:ext>
            </a:extLst>
          </p:cNvPr>
          <p:cNvSpPr>
            <a:spLocks noGrp="1"/>
          </p:cNvSpPr>
          <p:nvPr>
            <p:ph type="title" hasCustomPrompt="1"/>
          </p:nvPr>
        </p:nvSpPr>
        <p:spPr>
          <a:xfrm>
            <a:off x="639074" y="1793240"/>
            <a:ext cx="5640805" cy="923330"/>
          </a:xfrm>
          <a:prstGeom prst="rect">
            <a:avLst/>
          </a:prstGeom>
        </p:spPr>
        <p:txBody>
          <a:bodyPr wrap="square">
            <a:spAutoFit/>
          </a:bodyPr>
          <a:lstStyle>
            <a:lvl1pPr>
              <a:defRPr sz="6000" b="0" i="0">
                <a:solidFill>
                  <a:schemeClr val="bg1"/>
                </a:solidFill>
                <a:latin typeface="Calibri Light" panose="020F0302020204030204" pitchFamily="34" charset="0"/>
                <a:cs typeface="Calibri Light" panose="020F0302020204030204" pitchFamily="34" charset="0"/>
              </a:defRPr>
            </a:lvl1pPr>
          </a:lstStyle>
          <a:p>
            <a:r>
              <a:rPr lang="en-US"/>
              <a:t>Section Header</a:t>
            </a:r>
          </a:p>
        </p:txBody>
      </p:sp>
      <p:sp>
        <p:nvSpPr>
          <p:cNvPr id="10" name="Text Placeholder 4">
            <a:extLst>
              <a:ext uri="{FF2B5EF4-FFF2-40B4-BE49-F238E27FC236}">
                <a16:creationId xmlns:a16="http://schemas.microsoft.com/office/drawing/2014/main" id="{00F545EE-05C3-C60B-A33C-54CA3165B80C}"/>
              </a:ext>
            </a:extLst>
          </p:cNvPr>
          <p:cNvSpPr>
            <a:spLocks noGrp="1"/>
          </p:cNvSpPr>
          <p:nvPr>
            <p:ph type="body" sz="quarter" idx="10" hasCustomPrompt="1"/>
          </p:nvPr>
        </p:nvSpPr>
        <p:spPr>
          <a:xfrm>
            <a:off x="639074" y="1336040"/>
            <a:ext cx="498928" cy="307777"/>
          </a:xfrm>
          <a:prstGeom prst="rect">
            <a:avLst/>
          </a:prstGeom>
        </p:spPr>
        <p:txBody>
          <a:bodyPr wrap="square" anchor="t" anchorCtr="0">
            <a:spAutoFit/>
          </a:bodyPr>
          <a:lstStyle>
            <a:lvl1pPr algn="l">
              <a:defRPr lang="en-US" sz="2000" b="1" i="0" kern="1200" dirty="0">
                <a:solidFill>
                  <a:schemeClr val="accent2"/>
                </a:solidFill>
                <a:latin typeface="Calibri"/>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01</a:t>
            </a:r>
          </a:p>
        </p:txBody>
      </p:sp>
      <p:sp>
        <p:nvSpPr>
          <p:cNvPr id="26" name="Text Placeholder 4">
            <a:extLst>
              <a:ext uri="{FF2B5EF4-FFF2-40B4-BE49-F238E27FC236}">
                <a16:creationId xmlns:a16="http://schemas.microsoft.com/office/drawing/2014/main" id="{041C214B-0929-47F1-0881-0584DE92D4E2}"/>
              </a:ext>
            </a:extLst>
          </p:cNvPr>
          <p:cNvSpPr>
            <a:spLocks noGrp="1"/>
          </p:cNvSpPr>
          <p:nvPr>
            <p:ph type="body" sz="quarter" idx="16" hasCustomPrompt="1"/>
          </p:nvPr>
        </p:nvSpPr>
        <p:spPr>
          <a:xfrm>
            <a:off x="639074" y="3126991"/>
            <a:ext cx="4554537" cy="276999"/>
          </a:xfrm>
          <a:prstGeom prst="rect">
            <a:avLst/>
          </a:prstGeom>
        </p:spPr>
        <p:txBody>
          <a:bodyPr wrap="square" anchor="t" anchorCtr="0">
            <a:spAutoFit/>
          </a:bodyPr>
          <a:lstStyle>
            <a:lvl1pPr>
              <a:defRPr sz="1800" b="0" i="0">
                <a:latin typeface="Calibri Light" panose="020F0302020204030204" pitchFamily="34" charset="0"/>
                <a:cs typeface="Calibri Light" panose="020F0302020204030204" pitchFamily="34" charset="0"/>
              </a:defRPr>
            </a:lvl1pPr>
          </a:lstStyle>
          <a:p>
            <a:pPr lvl="0"/>
            <a:r>
              <a:rPr lang="en-US"/>
              <a:t>Section description</a:t>
            </a:r>
          </a:p>
        </p:txBody>
      </p:sp>
      <p:sp>
        <p:nvSpPr>
          <p:cNvPr id="3" name="Picture Placeholder 2">
            <a:extLst>
              <a:ext uri="{FF2B5EF4-FFF2-40B4-BE49-F238E27FC236}">
                <a16:creationId xmlns:a16="http://schemas.microsoft.com/office/drawing/2014/main" id="{79C487BF-0EFB-7D6C-3495-E817AE08A6AD}"/>
              </a:ext>
            </a:extLst>
          </p:cNvPr>
          <p:cNvSpPr>
            <a:spLocks noGrp="1"/>
          </p:cNvSpPr>
          <p:nvPr>
            <p:ph type="pic" sz="quarter" idx="24"/>
          </p:nvPr>
        </p:nvSpPr>
        <p:spPr>
          <a:xfrm>
            <a:off x="7202904" y="0"/>
            <a:ext cx="4989095" cy="6858000"/>
          </a:xfrm>
          <a:prstGeom prst="rect">
            <a:avLst/>
          </a:prstGeom>
        </p:spPr>
        <p:txBody>
          <a:bodyPr/>
          <a:lstStyle/>
          <a:p>
            <a:endParaRPr lang="en-US"/>
          </a:p>
        </p:txBody>
      </p:sp>
      <p:pic>
        <p:nvPicPr>
          <p:cNvPr id="4" name="Рисунок 3" descr="Изображение выглядит как беспозвоночный, Морские беспозвоночные, подводный&#10;&#10;Контент, сгенерированный ИИ, может содержать ошибки.">
            <a:extLst>
              <a:ext uri="{FF2B5EF4-FFF2-40B4-BE49-F238E27FC236}">
                <a16:creationId xmlns:a16="http://schemas.microsoft.com/office/drawing/2014/main" id="{17A3A9CC-1437-2A8E-E36B-F8A84570B5DD}"/>
              </a:ext>
            </a:extLst>
          </p:cNvPr>
          <p:cNvPicPr>
            <a:picLocks noChangeAspect="1"/>
          </p:cNvPicPr>
          <p:nvPr userDrawn="1"/>
        </p:nvPicPr>
        <p:blipFill>
          <a:blip r:embed="rId3">
            <a:alphaModFix amt="61000"/>
            <a:extLst>
              <a:ext uri="{28A0092B-C50C-407E-A947-70E740481C1C}">
                <a14:useLocalDpi xmlns:a14="http://schemas.microsoft.com/office/drawing/2010/main" val="0"/>
              </a:ext>
            </a:extLst>
          </a:blip>
          <a:stretch>
            <a:fillRect/>
          </a:stretch>
        </p:blipFill>
        <p:spPr>
          <a:xfrm rot="20943975">
            <a:off x="-2342269" y="20738"/>
            <a:ext cx="5377290" cy="2578100"/>
          </a:xfrm>
          <a:prstGeom prst="rect">
            <a:avLst/>
          </a:prstGeom>
        </p:spPr>
      </p:pic>
      <p:pic>
        <p:nvPicPr>
          <p:cNvPr id="5" name="Рисунок 4">
            <a:extLst>
              <a:ext uri="{FF2B5EF4-FFF2-40B4-BE49-F238E27FC236}">
                <a16:creationId xmlns:a16="http://schemas.microsoft.com/office/drawing/2014/main" id="{B78168A6-71E0-8881-DBEC-3511DCAE1FA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36800" y="684806"/>
            <a:ext cx="1292265" cy="325693"/>
          </a:xfrm>
          <a:prstGeom prst="rect">
            <a:avLst/>
          </a:prstGeom>
        </p:spPr>
      </p:pic>
    </p:spTree>
    <p:extLst>
      <p:ext uri="{BB962C8B-B14F-4D97-AF65-F5344CB8AC3E}">
        <p14:creationId xmlns:p14="http://schemas.microsoft.com/office/powerpoint/2010/main" val="3361284178"/>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x_Section_Header_Cool">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2E69851-6AAB-66EC-0A76-12B276F29DA9}"/>
              </a:ext>
            </a:extLst>
          </p:cNvPr>
          <p:cNvSpPr/>
          <p:nvPr userDrawn="1"/>
        </p:nvSpPr>
        <p:spPr bwMode="auto">
          <a:xfrm>
            <a:off x="627063" y="647700"/>
            <a:ext cx="10929937" cy="5562600"/>
          </a:xfrm>
          <a:prstGeom prst="rect">
            <a:avLst/>
          </a:prstGeom>
          <a:gradFill flip="none" rotWithShape="1">
            <a:gsLst>
              <a:gs pos="45000">
                <a:schemeClr val="accent2">
                  <a:alpha val="36000"/>
                </a:schemeClr>
              </a:gs>
              <a:gs pos="100000">
                <a:srgbClr val="00F6FF"/>
              </a:gs>
              <a:gs pos="0">
                <a:schemeClr val="accent2">
                  <a:alpha val="56000"/>
                </a:schemeClr>
              </a:gs>
            </a:gsLst>
            <a:path path="circle">
              <a:fillToRect l="100000" t="100000"/>
            </a:path>
            <a:tileRect r="-100000" b="-100000"/>
          </a:gradFill>
          <a:ln>
            <a:noFill/>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14" name="Text Placeholder 7">
            <a:extLst>
              <a:ext uri="{FF2B5EF4-FFF2-40B4-BE49-F238E27FC236}">
                <a16:creationId xmlns:a16="http://schemas.microsoft.com/office/drawing/2014/main" id="{D7C6CED2-55A2-F179-4321-9EC646B482E0}"/>
              </a:ext>
            </a:extLst>
          </p:cNvPr>
          <p:cNvSpPr>
            <a:spLocks noGrp="1"/>
          </p:cNvSpPr>
          <p:nvPr>
            <p:ph type="body" sz="quarter" idx="10" hasCustomPrompt="1"/>
          </p:nvPr>
        </p:nvSpPr>
        <p:spPr>
          <a:xfrm>
            <a:off x="1295400" y="2977260"/>
            <a:ext cx="8686800" cy="2692020"/>
          </a:xfrm>
          <a:prstGeom prst="rect">
            <a:avLst/>
          </a:prstGeom>
        </p:spPr>
        <p:txBody>
          <a:bodyPr/>
          <a:lstStyle>
            <a:lvl1pPr>
              <a:defRPr sz="1800" b="0" i="0">
                <a:solidFill>
                  <a:srgbClr val="000000"/>
                </a:solidFill>
                <a:latin typeface="Calibri Light" panose="020F0302020204030204" pitchFamily="34" charset="0"/>
                <a:cs typeface="Calibri Light" panose="020F0302020204030204" pitchFamily="34" charset="0"/>
              </a:defRPr>
            </a:lvl1pPr>
          </a:lstStyle>
          <a:p>
            <a:pPr lvl="0"/>
            <a:r>
              <a:rPr lang="en-US">
                <a:effectLst/>
              </a:rPr>
              <a:t>Section description</a:t>
            </a:r>
            <a:endParaRPr lang="en-US"/>
          </a:p>
        </p:txBody>
      </p:sp>
      <p:sp>
        <p:nvSpPr>
          <p:cNvPr id="15" name="Title 8">
            <a:extLst>
              <a:ext uri="{FF2B5EF4-FFF2-40B4-BE49-F238E27FC236}">
                <a16:creationId xmlns:a16="http://schemas.microsoft.com/office/drawing/2014/main" id="{64E2BBBC-80DF-5104-E076-20FB99B4648C}"/>
              </a:ext>
            </a:extLst>
          </p:cNvPr>
          <p:cNvSpPr>
            <a:spLocks noGrp="1"/>
          </p:cNvSpPr>
          <p:nvPr>
            <p:ph type="title" hasCustomPrompt="1"/>
          </p:nvPr>
        </p:nvSpPr>
        <p:spPr>
          <a:xfrm>
            <a:off x="1285240" y="1723225"/>
            <a:ext cx="9601200" cy="1212018"/>
          </a:xfrm>
          <a:prstGeom prst="rect">
            <a:avLst/>
          </a:prstGeom>
        </p:spPr>
        <p:txBody>
          <a:bodyPr/>
          <a:lstStyle>
            <a:lvl1pPr>
              <a:defRPr sz="6000">
                <a:solidFill>
                  <a:srgbClr val="000000"/>
                </a:solidFill>
              </a:defRPr>
            </a:lvl1pPr>
          </a:lstStyle>
          <a:p>
            <a:r>
              <a:rPr lang="en-US"/>
              <a:t>Section Header</a:t>
            </a:r>
          </a:p>
        </p:txBody>
      </p:sp>
      <p:sp>
        <p:nvSpPr>
          <p:cNvPr id="16" name="Text Placeholder 4">
            <a:extLst>
              <a:ext uri="{FF2B5EF4-FFF2-40B4-BE49-F238E27FC236}">
                <a16:creationId xmlns:a16="http://schemas.microsoft.com/office/drawing/2014/main" id="{12E0E19A-C3CC-AE13-1EF9-7E889ADFCBFE}"/>
              </a:ext>
            </a:extLst>
          </p:cNvPr>
          <p:cNvSpPr>
            <a:spLocks noGrp="1"/>
          </p:cNvSpPr>
          <p:nvPr>
            <p:ph type="body" sz="quarter" idx="11" hasCustomPrompt="1"/>
          </p:nvPr>
        </p:nvSpPr>
        <p:spPr>
          <a:xfrm>
            <a:off x="1295400" y="1328420"/>
            <a:ext cx="498928" cy="307777"/>
          </a:xfrm>
          <a:prstGeom prst="rect">
            <a:avLst/>
          </a:prstGeom>
        </p:spPr>
        <p:txBody>
          <a:bodyPr wrap="square" anchor="t" anchorCtr="0">
            <a:spAutoFit/>
          </a:bodyPr>
          <a:lstStyle>
            <a:lvl1pPr algn="l">
              <a:defRPr sz="2000" b="1">
                <a:solidFill>
                  <a:srgbClr val="000000"/>
                </a:solidFill>
              </a:defRPr>
            </a:lvl1pPr>
          </a:lstStyle>
          <a:p>
            <a:pPr lvl="0"/>
            <a:r>
              <a:rPr lang="en-US" dirty="0"/>
              <a:t>01</a:t>
            </a:r>
          </a:p>
        </p:txBody>
      </p:sp>
      <p:sp>
        <p:nvSpPr>
          <p:cNvPr id="3" name="TextBox 2">
            <a:extLst>
              <a:ext uri="{FF2B5EF4-FFF2-40B4-BE49-F238E27FC236}">
                <a16:creationId xmlns:a16="http://schemas.microsoft.com/office/drawing/2014/main" id="{11CD4D7A-E1F5-9D4D-D7A8-763291C906C5}"/>
              </a:ext>
            </a:extLst>
          </p:cNvPr>
          <p:cNvSpPr txBox="1"/>
          <p:nvPr userDrawn="1"/>
        </p:nvSpPr>
        <p:spPr>
          <a:xfrm>
            <a:off x="1066800" y="985520"/>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pic>
        <p:nvPicPr>
          <p:cNvPr id="2" name="Рисунок 1">
            <a:extLst>
              <a:ext uri="{FF2B5EF4-FFF2-40B4-BE49-F238E27FC236}">
                <a16:creationId xmlns:a16="http://schemas.microsoft.com/office/drawing/2014/main" id="{48725697-FBC0-06B8-A46C-0C7394A042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27063" y="163090"/>
            <a:ext cx="1292265" cy="325693"/>
          </a:xfrm>
          <a:prstGeom prst="rect">
            <a:avLst/>
          </a:prstGeom>
        </p:spPr>
      </p:pic>
    </p:spTree>
    <p:extLst>
      <p:ext uri="{BB962C8B-B14F-4D97-AF65-F5344CB8AC3E}">
        <p14:creationId xmlns:p14="http://schemas.microsoft.com/office/powerpoint/2010/main" val="1702409581"/>
      </p:ext>
    </p:extLst>
  </p:cSld>
  <p:clrMapOvr>
    <a:masterClrMapping/>
  </p:clrMapOvr>
  <p:extLst>
    <p:ext uri="{DCECCB84-F9BA-43D5-87BE-67443E8EF086}">
      <p15:sldGuideLst xmlns:p15="http://schemas.microsoft.com/office/powerpoint/2012/main">
        <p15:guide id="1" orient="horz" pos="408" userDrawn="1">
          <p15:clr>
            <a:srgbClr val="FBAE40"/>
          </p15:clr>
        </p15:guide>
        <p15:guide id="2" pos="3840" userDrawn="1">
          <p15:clr>
            <a:srgbClr val="FBAE40"/>
          </p15:clr>
        </p15:guide>
        <p15:guide id="4" orient="horz" pos="412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x_Section_Header_Coo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Text Placeholder 7">
            <a:extLst>
              <a:ext uri="{FF2B5EF4-FFF2-40B4-BE49-F238E27FC236}">
                <a16:creationId xmlns:a16="http://schemas.microsoft.com/office/drawing/2014/main" id="{D7C6CED2-55A2-F179-4321-9EC646B482E0}"/>
              </a:ext>
            </a:extLst>
          </p:cNvPr>
          <p:cNvSpPr>
            <a:spLocks noGrp="1"/>
          </p:cNvSpPr>
          <p:nvPr>
            <p:ph type="body" sz="quarter" idx="10" hasCustomPrompt="1"/>
          </p:nvPr>
        </p:nvSpPr>
        <p:spPr>
          <a:xfrm>
            <a:off x="1295400" y="2977260"/>
            <a:ext cx="8686800" cy="2692020"/>
          </a:xfrm>
          <a:prstGeom prst="rect">
            <a:avLst/>
          </a:prstGeom>
        </p:spPr>
        <p:txBody>
          <a:bodyPr/>
          <a:lstStyle>
            <a:lvl1pPr>
              <a:defRPr sz="1800" b="0" i="0">
                <a:solidFill>
                  <a:srgbClr val="000000"/>
                </a:solidFill>
                <a:latin typeface="Calibri Light" panose="020F0302020204030204" pitchFamily="34" charset="0"/>
                <a:cs typeface="Calibri Light" panose="020F0302020204030204" pitchFamily="34" charset="0"/>
              </a:defRPr>
            </a:lvl1pPr>
          </a:lstStyle>
          <a:p>
            <a:pPr lvl="0"/>
            <a:r>
              <a:rPr lang="en-US">
                <a:effectLst/>
              </a:rPr>
              <a:t>Section description</a:t>
            </a:r>
            <a:endParaRPr lang="en-US"/>
          </a:p>
        </p:txBody>
      </p:sp>
      <p:sp>
        <p:nvSpPr>
          <p:cNvPr id="15" name="Title 8">
            <a:extLst>
              <a:ext uri="{FF2B5EF4-FFF2-40B4-BE49-F238E27FC236}">
                <a16:creationId xmlns:a16="http://schemas.microsoft.com/office/drawing/2014/main" id="{64E2BBBC-80DF-5104-E076-20FB99B4648C}"/>
              </a:ext>
            </a:extLst>
          </p:cNvPr>
          <p:cNvSpPr>
            <a:spLocks noGrp="1"/>
          </p:cNvSpPr>
          <p:nvPr>
            <p:ph type="title" hasCustomPrompt="1"/>
          </p:nvPr>
        </p:nvSpPr>
        <p:spPr>
          <a:xfrm>
            <a:off x="1285240" y="1723225"/>
            <a:ext cx="9601200" cy="1212018"/>
          </a:xfrm>
          <a:prstGeom prst="rect">
            <a:avLst/>
          </a:prstGeom>
        </p:spPr>
        <p:txBody>
          <a:bodyPr/>
          <a:lstStyle>
            <a:lvl1pPr>
              <a:defRPr sz="6000">
                <a:solidFill>
                  <a:srgbClr val="000000"/>
                </a:solidFill>
              </a:defRPr>
            </a:lvl1pPr>
          </a:lstStyle>
          <a:p>
            <a:r>
              <a:rPr lang="en-US"/>
              <a:t>Section Header</a:t>
            </a:r>
          </a:p>
        </p:txBody>
      </p:sp>
      <p:sp>
        <p:nvSpPr>
          <p:cNvPr id="16" name="Text Placeholder 4">
            <a:extLst>
              <a:ext uri="{FF2B5EF4-FFF2-40B4-BE49-F238E27FC236}">
                <a16:creationId xmlns:a16="http://schemas.microsoft.com/office/drawing/2014/main" id="{12E0E19A-C3CC-AE13-1EF9-7E889ADFCBFE}"/>
              </a:ext>
            </a:extLst>
          </p:cNvPr>
          <p:cNvSpPr>
            <a:spLocks noGrp="1"/>
          </p:cNvSpPr>
          <p:nvPr>
            <p:ph type="body" sz="quarter" idx="11" hasCustomPrompt="1"/>
          </p:nvPr>
        </p:nvSpPr>
        <p:spPr>
          <a:xfrm>
            <a:off x="1295400" y="1328420"/>
            <a:ext cx="498928" cy="307777"/>
          </a:xfrm>
          <a:prstGeom prst="rect">
            <a:avLst/>
          </a:prstGeom>
        </p:spPr>
        <p:txBody>
          <a:bodyPr wrap="square" anchor="t" anchorCtr="0">
            <a:spAutoFit/>
          </a:bodyPr>
          <a:lstStyle>
            <a:lvl1pPr algn="l">
              <a:defRPr sz="2000" b="1">
                <a:solidFill>
                  <a:srgbClr val="000000"/>
                </a:solidFill>
              </a:defRPr>
            </a:lvl1pPr>
          </a:lstStyle>
          <a:p>
            <a:pPr lvl="0"/>
            <a:r>
              <a:rPr lang="en-US"/>
              <a:t>01</a:t>
            </a:r>
          </a:p>
        </p:txBody>
      </p:sp>
      <p:sp>
        <p:nvSpPr>
          <p:cNvPr id="3" name="TextBox 2">
            <a:extLst>
              <a:ext uri="{FF2B5EF4-FFF2-40B4-BE49-F238E27FC236}">
                <a16:creationId xmlns:a16="http://schemas.microsoft.com/office/drawing/2014/main" id="{11CD4D7A-E1F5-9D4D-D7A8-763291C906C5}"/>
              </a:ext>
            </a:extLst>
          </p:cNvPr>
          <p:cNvSpPr txBox="1"/>
          <p:nvPr userDrawn="1"/>
        </p:nvSpPr>
        <p:spPr>
          <a:xfrm>
            <a:off x="1066800" y="985520"/>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pic>
        <p:nvPicPr>
          <p:cNvPr id="2" name="Рисунок 1">
            <a:extLst>
              <a:ext uri="{FF2B5EF4-FFF2-40B4-BE49-F238E27FC236}">
                <a16:creationId xmlns:a16="http://schemas.microsoft.com/office/drawing/2014/main" id="{BB8234F0-FC88-501A-0869-A97EC6CE64A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27063" y="163090"/>
            <a:ext cx="1292265" cy="325693"/>
          </a:xfrm>
          <a:prstGeom prst="rect">
            <a:avLst/>
          </a:prstGeom>
        </p:spPr>
      </p:pic>
    </p:spTree>
    <p:extLst>
      <p:ext uri="{BB962C8B-B14F-4D97-AF65-F5344CB8AC3E}">
        <p14:creationId xmlns:p14="http://schemas.microsoft.com/office/powerpoint/2010/main" val="3182771255"/>
      </p:ext>
    </p:extLst>
  </p:cSld>
  <p:clrMapOvr>
    <a:masterClrMapping/>
  </p:clrMapOvr>
  <p:extLst>
    <p:ext uri="{DCECCB84-F9BA-43D5-87BE-67443E8EF086}">
      <p15:sldGuideLst xmlns:p15="http://schemas.microsoft.com/office/powerpoint/2012/main">
        <p15:guide id="1" orient="horz" pos="408" userDrawn="1">
          <p15:clr>
            <a:srgbClr val="FBAE40"/>
          </p15:clr>
        </p15:guide>
        <p15:guide id="2" pos="3840" userDrawn="1">
          <p15:clr>
            <a:srgbClr val="FBAE40"/>
          </p15:clr>
        </p15:guide>
        <p15:guide id="3" pos="408" userDrawn="1">
          <p15:clr>
            <a:srgbClr val="FBAE40"/>
          </p15:clr>
        </p15:guide>
        <p15:guide id="4" orient="horz" pos="4128"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667323A-6698-B4F8-D2C4-A0336BD7AE08}"/>
              </a:ext>
            </a:extLst>
          </p:cNvPr>
          <p:cNvSpPr>
            <a:spLocks noGrp="1"/>
          </p:cNvSpPr>
          <p:nvPr>
            <p:ph type="title" hasCustomPrompt="1"/>
          </p:nvPr>
        </p:nvSpPr>
        <p:spPr>
          <a:xfrm>
            <a:off x="627063" y="1015451"/>
            <a:ext cx="10929937" cy="338554"/>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5" name="Text Placeholder 10">
            <a:extLst>
              <a:ext uri="{FF2B5EF4-FFF2-40B4-BE49-F238E27FC236}">
                <a16:creationId xmlns:a16="http://schemas.microsoft.com/office/drawing/2014/main" id="{E4BE38F8-DEB6-5998-7EB6-840C179B2EC8}"/>
              </a:ext>
            </a:extLst>
          </p:cNvPr>
          <p:cNvSpPr>
            <a:spLocks noGrp="1"/>
          </p:cNvSpPr>
          <p:nvPr>
            <p:ph type="body" sz="quarter" idx="28" hasCustomPrompt="1"/>
          </p:nvPr>
        </p:nvSpPr>
        <p:spPr>
          <a:xfrm>
            <a:off x="627063" y="711708"/>
            <a:ext cx="3632517" cy="225706"/>
          </a:xfrm>
          <a:prstGeom prst="rect">
            <a:avLst/>
          </a:prstGeom>
        </p:spPr>
        <p:txBody>
          <a:bodyPr/>
          <a:lstStyle>
            <a:lvl1pPr>
              <a:spcBef>
                <a:spcPts val="0"/>
              </a:spcBef>
              <a:defRPr lang="en-US" sz="1000" b="1" i="0" kern="1200" cap="all" spc="300" baseline="0" dirty="0">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dirty="0"/>
              <a:t>Click to add section title</a:t>
            </a:r>
          </a:p>
        </p:txBody>
      </p:sp>
      <p:pic>
        <p:nvPicPr>
          <p:cNvPr id="2" name="Рисунок 1">
            <a:extLst>
              <a:ext uri="{FF2B5EF4-FFF2-40B4-BE49-F238E27FC236}">
                <a16:creationId xmlns:a16="http://schemas.microsoft.com/office/drawing/2014/main" id="{B255734D-0F69-9D30-FE2A-139E0CD2A27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27063" y="163090"/>
            <a:ext cx="1292265" cy="325693"/>
          </a:xfrm>
          <a:prstGeom prst="rect">
            <a:avLst/>
          </a:prstGeom>
        </p:spPr>
      </p:pic>
    </p:spTree>
    <p:extLst>
      <p:ext uri="{BB962C8B-B14F-4D97-AF65-F5344CB8AC3E}">
        <p14:creationId xmlns:p14="http://schemas.microsoft.com/office/powerpoint/2010/main" val="4257444810"/>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51F547D-7378-E8AC-FDF8-369B9279159F}"/>
              </a:ext>
            </a:extLst>
          </p:cNvPr>
          <p:cNvSpPr>
            <a:spLocks noGrp="1"/>
          </p:cNvSpPr>
          <p:nvPr>
            <p:ph type="title" hasCustomPrompt="1"/>
          </p:nvPr>
        </p:nvSpPr>
        <p:spPr>
          <a:xfrm>
            <a:off x="627063" y="722843"/>
            <a:ext cx="10929937" cy="338554"/>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8" name="Text Placeholder 10">
            <a:extLst>
              <a:ext uri="{FF2B5EF4-FFF2-40B4-BE49-F238E27FC236}">
                <a16:creationId xmlns:a16="http://schemas.microsoft.com/office/drawing/2014/main" id="{DBE70E68-FEAC-ABA3-6547-64F0048E25D1}"/>
              </a:ext>
            </a:extLst>
          </p:cNvPr>
          <p:cNvSpPr>
            <a:spLocks noGrp="1"/>
          </p:cNvSpPr>
          <p:nvPr>
            <p:ph type="body" sz="quarter" idx="28" hasCustomPrompt="1"/>
          </p:nvPr>
        </p:nvSpPr>
        <p:spPr>
          <a:xfrm>
            <a:off x="627063" y="419100"/>
            <a:ext cx="3632517" cy="225706"/>
          </a:xfrm>
          <a:prstGeom prst="rect">
            <a:avLst/>
          </a:prstGeom>
        </p:spPr>
        <p:txBody>
          <a:bodyPr/>
          <a:lstStyle>
            <a:lvl1pPr>
              <a:spcBef>
                <a:spcPts val="0"/>
              </a:spcBef>
              <a:defRPr lang="en-US" sz="1000" b="1" i="0" kern="1200" cap="all" spc="300" baseline="0" dirty="0">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
        <p:nvSpPr>
          <p:cNvPr id="9" name="Text Placeholder 8">
            <a:extLst>
              <a:ext uri="{FF2B5EF4-FFF2-40B4-BE49-F238E27FC236}">
                <a16:creationId xmlns:a16="http://schemas.microsoft.com/office/drawing/2014/main" id="{2DD31E73-37D8-3F34-976E-F45C7FEB4817}"/>
              </a:ext>
            </a:extLst>
          </p:cNvPr>
          <p:cNvSpPr>
            <a:spLocks noGrp="1"/>
          </p:cNvSpPr>
          <p:nvPr>
            <p:ph type="body" sz="quarter" idx="11" hasCustomPrompt="1"/>
          </p:nvPr>
        </p:nvSpPr>
        <p:spPr>
          <a:xfrm>
            <a:off x="627063" y="1211252"/>
            <a:ext cx="10929937" cy="480060"/>
          </a:xfrm>
          <a:prstGeom prst="rect">
            <a:avLst/>
          </a:prstGeom>
        </p:spPr>
        <p:txBody>
          <a:bodyPr wrap="square" lIns="0" tIns="0" rIns="0" bIns="0" anchor="t" anchorCtr="0">
            <a:normAutofit/>
          </a:bodyPr>
          <a:lstStyle>
            <a:lvl1pPr marL="0" indent="0" algn="l" defTabSz="914400" rtl="0" eaLnBrk="1" latinLnBrk="0" hangingPunct="1">
              <a:lnSpc>
                <a:spcPct val="100000"/>
              </a:lnSpc>
              <a:spcBef>
                <a:spcPts val="0"/>
              </a:spcBef>
              <a:spcAft>
                <a:spcPts val="0"/>
              </a:spcAft>
              <a:buFont typeface="Arial" panose="020B0604020202020204" pitchFamily="34" charset="0"/>
              <a:buNone/>
              <a:defRPr lang="en-US" sz="1400" b="0" i="0" kern="1200" dirty="0">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r>
              <a:rPr lang="en-US"/>
              <a:t>Lorem ipsum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a:t>
            </a:r>
          </a:p>
        </p:txBody>
      </p:sp>
      <p:pic>
        <p:nvPicPr>
          <p:cNvPr id="2" name="Рисунок 1">
            <a:extLst>
              <a:ext uri="{FF2B5EF4-FFF2-40B4-BE49-F238E27FC236}">
                <a16:creationId xmlns:a16="http://schemas.microsoft.com/office/drawing/2014/main" id="{8E270599-BE8C-36E0-8389-8BF65677393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97623" y="6365748"/>
            <a:ext cx="1292265" cy="325693"/>
          </a:xfrm>
          <a:prstGeom prst="rect">
            <a:avLst/>
          </a:prstGeom>
        </p:spPr>
      </p:pic>
    </p:spTree>
    <p:extLst>
      <p:ext uri="{BB962C8B-B14F-4D97-AF65-F5344CB8AC3E}">
        <p14:creationId xmlns:p14="http://schemas.microsoft.com/office/powerpoint/2010/main" val="658225773"/>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0A9EB384-68B5-3478-B29B-9EF5CD9E883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97623" y="6365748"/>
            <a:ext cx="1292265" cy="325693"/>
          </a:xfrm>
          <a:prstGeom prst="rect">
            <a:avLst/>
          </a:prstGeom>
        </p:spPr>
      </p:pic>
    </p:spTree>
    <p:extLst>
      <p:ext uri="{BB962C8B-B14F-4D97-AF65-F5344CB8AC3E}">
        <p14:creationId xmlns:p14="http://schemas.microsoft.com/office/powerpoint/2010/main" val="3491263898"/>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ubsection_Divider">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EFDF222-F5FF-C5FC-328A-D041866005E2}"/>
              </a:ext>
            </a:extLst>
          </p:cNvPr>
          <p:cNvSpPr>
            <a:spLocks noGrp="1"/>
          </p:cNvSpPr>
          <p:nvPr>
            <p:ph type="title" hasCustomPrompt="1"/>
          </p:nvPr>
        </p:nvSpPr>
        <p:spPr>
          <a:xfrm>
            <a:off x="639074" y="1968918"/>
            <a:ext cx="10917926" cy="2031325"/>
          </a:xfrm>
          <a:prstGeom prst="rect">
            <a:avLst/>
          </a:prstGeom>
        </p:spPr>
        <p:txBody>
          <a:bodyPr wrap="square">
            <a:spAutoFit/>
          </a:bodyPr>
          <a:lstStyle>
            <a:lvl1pPr>
              <a:defRPr sz="6600" b="0" i="0">
                <a:solidFill>
                  <a:schemeClr val="tx1"/>
                </a:solidFill>
                <a:latin typeface="Calibri Light" panose="020F0302020204030204" pitchFamily="34" charset="0"/>
                <a:cs typeface="Calibri Light" panose="020F0302020204030204" pitchFamily="34" charset="0"/>
              </a:defRPr>
            </a:lvl1pPr>
          </a:lstStyle>
          <a:p>
            <a:r>
              <a:rPr lang="en-US"/>
              <a:t>Sometimes You Want to Use a </a:t>
            </a:r>
            <a:br>
              <a:rPr lang="en-US"/>
            </a:br>
            <a:r>
              <a:rPr lang="en-US"/>
              <a:t>Subsection Divider</a:t>
            </a:r>
          </a:p>
        </p:txBody>
      </p:sp>
      <p:sp>
        <p:nvSpPr>
          <p:cNvPr id="26" name="Text Placeholder 4">
            <a:extLst>
              <a:ext uri="{FF2B5EF4-FFF2-40B4-BE49-F238E27FC236}">
                <a16:creationId xmlns:a16="http://schemas.microsoft.com/office/drawing/2014/main" id="{041C214B-0929-47F1-0881-0584DE92D4E2}"/>
              </a:ext>
            </a:extLst>
          </p:cNvPr>
          <p:cNvSpPr>
            <a:spLocks noGrp="1"/>
          </p:cNvSpPr>
          <p:nvPr>
            <p:ph type="body" sz="quarter" idx="16" hasCustomPrompt="1"/>
          </p:nvPr>
        </p:nvSpPr>
        <p:spPr>
          <a:xfrm>
            <a:off x="639074" y="4784228"/>
            <a:ext cx="4757677" cy="492443"/>
          </a:xfrm>
          <a:prstGeom prst="rect">
            <a:avLst/>
          </a:prstGeom>
        </p:spPr>
        <p:txBody>
          <a:bodyPr wrap="square" anchor="t" anchorCtr="0">
            <a:spAutoFit/>
          </a:bodyPr>
          <a:lstStyle>
            <a:lvl1pPr>
              <a:defRPr sz="1600" b="0" i="0">
                <a:latin typeface="Calibri Light" panose="020F0302020204030204" pitchFamily="34" charset="0"/>
                <a:cs typeface="Calibri Light" panose="020F0302020204030204" pitchFamily="34" charset="0"/>
              </a:defRPr>
            </a:lvl1pPr>
          </a:lstStyle>
          <a:p>
            <a:pPr lvl="0"/>
            <a:r>
              <a:rPr lang="en-US"/>
              <a:t>This slide can serve you well. It even has a space for a little something under the title.</a:t>
            </a:r>
          </a:p>
        </p:txBody>
      </p:sp>
      <p:sp>
        <p:nvSpPr>
          <p:cNvPr id="10" name="Text Placeholder 4">
            <a:extLst>
              <a:ext uri="{FF2B5EF4-FFF2-40B4-BE49-F238E27FC236}">
                <a16:creationId xmlns:a16="http://schemas.microsoft.com/office/drawing/2014/main" id="{00F545EE-05C3-C60B-A33C-54CA3165B80C}"/>
              </a:ext>
            </a:extLst>
          </p:cNvPr>
          <p:cNvSpPr>
            <a:spLocks noGrp="1"/>
          </p:cNvSpPr>
          <p:nvPr>
            <p:ph type="body" sz="quarter" idx="10" hasCustomPrompt="1"/>
          </p:nvPr>
        </p:nvSpPr>
        <p:spPr>
          <a:xfrm>
            <a:off x="639074" y="1071880"/>
            <a:ext cx="498928" cy="307777"/>
          </a:xfrm>
          <a:prstGeom prst="rect">
            <a:avLst/>
          </a:prstGeom>
        </p:spPr>
        <p:txBody>
          <a:bodyPr wrap="square" anchor="t" anchorCtr="0">
            <a:spAutoFit/>
          </a:bodyPr>
          <a:lstStyle>
            <a:lvl1pPr algn="l">
              <a:defRPr sz="2000" b="1">
                <a:solidFill>
                  <a:schemeClr val="accent2"/>
                </a:solidFill>
              </a:defRPr>
            </a:lvl1pPr>
          </a:lstStyle>
          <a:p>
            <a:pPr lvl="0"/>
            <a:r>
              <a:rPr lang="en-US"/>
              <a:t>01</a:t>
            </a:r>
          </a:p>
        </p:txBody>
      </p:sp>
      <p:sp>
        <p:nvSpPr>
          <p:cNvPr id="2" name="Text Placeholder 4">
            <a:extLst>
              <a:ext uri="{FF2B5EF4-FFF2-40B4-BE49-F238E27FC236}">
                <a16:creationId xmlns:a16="http://schemas.microsoft.com/office/drawing/2014/main" id="{38048DD2-9EC2-D0E6-390B-D6FEF7F7E08B}"/>
              </a:ext>
            </a:extLst>
          </p:cNvPr>
          <p:cNvSpPr>
            <a:spLocks noGrp="1"/>
          </p:cNvSpPr>
          <p:nvPr>
            <p:ph type="body" sz="quarter" idx="11" hasCustomPrompt="1"/>
          </p:nvPr>
        </p:nvSpPr>
        <p:spPr>
          <a:xfrm>
            <a:off x="639074" y="1563803"/>
            <a:ext cx="3732914" cy="153888"/>
          </a:xfrm>
          <a:prstGeom prst="rect">
            <a:avLst/>
          </a:prstGeom>
        </p:spPr>
        <p:txBody>
          <a:bodyPr wrap="square">
            <a:spAutoFit/>
          </a:bodyPr>
          <a:lstStyle>
            <a:lvl1pPr>
              <a:lnSpc>
                <a:spcPct val="100000"/>
              </a:lnSpc>
              <a:spcBef>
                <a:spcPts val="0"/>
              </a:spcBef>
              <a:defRPr sz="1000" b="1" i="0" spc="30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SECTION TITLE</a:t>
            </a:r>
            <a:endParaRPr lang="en-US"/>
          </a:p>
        </p:txBody>
      </p:sp>
      <p:pic>
        <p:nvPicPr>
          <p:cNvPr id="3" name="Рисунок 2">
            <a:extLst>
              <a:ext uri="{FF2B5EF4-FFF2-40B4-BE49-F238E27FC236}">
                <a16:creationId xmlns:a16="http://schemas.microsoft.com/office/drawing/2014/main" id="{92E7F0B3-916E-86B9-72F6-F38023C8FD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97623" y="6365748"/>
            <a:ext cx="1292265" cy="325693"/>
          </a:xfrm>
          <a:prstGeom prst="rect">
            <a:avLst/>
          </a:prstGeom>
        </p:spPr>
      </p:pic>
    </p:spTree>
    <p:extLst>
      <p:ext uri="{BB962C8B-B14F-4D97-AF65-F5344CB8AC3E}">
        <p14:creationId xmlns:p14="http://schemas.microsoft.com/office/powerpoint/2010/main" val="3782573094"/>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llout_Text_A">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AB310E8-6618-FE08-E6DC-00BA11F812CC}"/>
              </a:ext>
            </a:extLst>
          </p:cNvPr>
          <p:cNvSpPr/>
          <p:nvPr userDrawn="1"/>
        </p:nvSpPr>
        <p:spPr bwMode="auto">
          <a:xfrm>
            <a:off x="6096000" y="0"/>
            <a:ext cx="6096000" cy="6858000"/>
          </a:xfrm>
          <a:prstGeom prst="rect">
            <a:avLst/>
          </a:prstGeom>
          <a:solidFill>
            <a:srgbClr val="FBFAFA"/>
          </a:solidFill>
          <a:ln>
            <a:noFill/>
          </a:ln>
          <a:effectLst/>
        </p:spPr>
        <p:txBody>
          <a:bodyPr wrap="none" rtlCol="0" anchor="ctr"/>
          <a:lstStyle/>
          <a:p>
            <a:pPr algn="ctr"/>
            <a:endParaRPr lang="en-US" sz="2400" err="1">
              <a:solidFill>
                <a:srgbClr val="FBFAFA"/>
              </a:solidFill>
              <a:latin typeface="Calibri Light" panose="020F0302020204030204" pitchFamily="34" charset="0"/>
              <a:ea typeface="Human Sans ExtraLight" charset="0"/>
              <a:cs typeface="Human Sans ExtraLight" charset="0"/>
            </a:endParaRPr>
          </a:p>
        </p:txBody>
      </p:sp>
      <p:sp>
        <p:nvSpPr>
          <p:cNvPr id="8" name="Title 2">
            <a:extLst>
              <a:ext uri="{FF2B5EF4-FFF2-40B4-BE49-F238E27FC236}">
                <a16:creationId xmlns:a16="http://schemas.microsoft.com/office/drawing/2014/main" id="{0EFDF222-F5FF-C5FC-328A-D041866005E2}"/>
              </a:ext>
            </a:extLst>
          </p:cNvPr>
          <p:cNvSpPr>
            <a:spLocks noGrp="1"/>
          </p:cNvSpPr>
          <p:nvPr>
            <p:ph type="title" hasCustomPrompt="1"/>
          </p:nvPr>
        </p:nvSpPr>
        <p:spPr>
          <a:xfrm>
            <a:off x="627063" y="1739153"/>
            <a:ext cx="5333999" cy="2769989"/>
          </a:xfrm>
          <a:prstGeom prst="rect">
            <a:avLst/>
          </a:prstGeom>
        </p:spPr>
        <p:txBody>
          <a:bodyPr wrap="square">
            <a:spAutoFit/>
          </a:bodyPr>
          <a:lstStyle>
            <a:lvl1pPr>
              <a:defRPr sz="6000" b="0" i="0">
                <a:solidFill>
                  <a:schemeClr val="tx1"/>
                </a:solidFill>
                <a:latin typeface="Calibri Light" panose="020F0302020204030204" pitchFamily="34" charset="0"/>
                <a:cs typeface="Calibri Light" panose="020F0302020204030204" pitchFamily="34" charset="0"/>
              </a:defRPr>
            </a:lvl1pPr>
          </a:lstStyle>
          <a:p>
            <a:r>
              <a:rPr lang="en-US"/>
              <a:t>When You Have a Big Thought That is Paired…</a:t>
            </a:r>
          </a:p>
        </p:txBody>
      </p:sp>
      <p:sp>
        <p:nvSpPr>
          <p:cNvPr id="3" name="Text Placeholder 4">
            <a:extLst>
              <a:ext uri="{FF2B5EF4-FFF2-40B4-BE49-F238E27FC236}">
                <a16:creationId xmlns:a16="http://schemas.microsoft.com/office/drawing/2014/main" id="{B9BE9A04-ECA1-501C-8903-EB031E3BF54D}"/>
              </a:ext>
            </a:extLst>
          </p:cNvPr>
          <p:cNvSpPr>
            <a:spLocks noGrp="1"/>
          </p:cNvSpPr>
          <p:nvPr>
            <p:ph type="body" sz="quarter" idx="16" hasCustomPrompt="1"/>
          </p:nvPr>
        </p:nvSpPr>
        <p:spPr>
          <a:xfrm>
            <a:off x="6942827" y="1981200"/>
            <a:ext cx="4610100" cy="2439386"/>
          </a:xfrm>
          <a:prstGeom prst="rect">
            <a:avLst/>
          </a:prstGeom>
        </p:spPr>
        <p:txBody>
          <a:bodyPr wrap="square" anchor="t" anchorCtr="0">
            <a:spAutoFit/>
          </a:bodyPr>
          <a:lstStyle>
            <a:lvl1pPr>
              <a:lnSpc>
                <a:spcPts val="2400"/>
              </a:lnSpc>
              <a:defRPr sz="1600" b="0" i="0">
                <a:solidFill>
                  <a:srgbClr val="000000"/>
                </a:solidFill>
                <a:latin typeface="Calibri Light" panose="020F0302020204030204" pitchFamily="34" charset="0"/>
                <a:cs typeface="Calibri Light" panose="020F0302020204030204" pitchFamily="34" charset="0"/>
              </a:defRPr>
            </a:lvl1pPr>
          </a:lstStyle>
          <a:p>
            <a:pPr lvl="0"/>
            <a:r>
              <a:rPr lang="en-US"/>
              <a:t>With a lot of supporting details.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autem vel </a:t>
            </a:r>
            <a:r>
              <a:rPr lang="en-US" err="1"/>
              <a:t>eum</a:t>
            </a:r>
            <a:r>
              <a:rPr lang="en-US"/>
              <a:t> </a:t>
            </a:r>
            <a:r>
              <a:rPr lang="en-US" err="1"/>
              <a:t>iriure</a:t>
            </a:r>
            <a:r>
              <a:rPr lang="en-US"/>
              <a:t> dolor in </a:t>
            </a:r>
            <a:r>
              <a:rPr lang="en-US" err="1"/>
              <a:t>hendrerit</a:t>
            </a:r>
            <a:r>
              <a:rPr lang="en-US"/>
              <a:t> in </a:t>
            </a:r>
            <a:r>
              <a:rPr lang="en-US" err="1"/>
              <a:t>vulputate</a:t>
            </a:r>
            <a:r>
              <a:rPr lang="en-US"/>
              <a:t> </a:t>
            </a:r>
            <a:r>
              <a:rPr lang="en-US" err="1"/>
              <a:t>velit</a:t>
            </a:r>
            <a:r>
              <a:rPr lang="en-US"/>
              <a:t> </a:t>
            </a:r>
            <a:r>
              <a:rPr lang="en-US" err="1"/>
              <a:t>esse</a:t>
            </a:r>
            <a:r>
              <a:rPr lang="en-US"/>
              <a:t> </a:t>
            </a:r>
            <a:r>
              <a:rPr lang="en-US" err="1"/>
              <a:t>molestie</a:t>
            </a:r>
            <a:r>
              <a:rPr lang="en-US"/>
              <a:t> </a:t>
            </a:r>
            <a:r>
              <a:rPr lang="en-US" err="1"/>
              <a:t>consequat</a:t>
            </a:r>
            <a:r>
              <a:rPr lang="en-US"/>
              <a:t>.</a:t>
            </a:r>
          </a:p>
        </p:txBody>
      </p:sp>
      <p:sp>
        <p:nvSpPr>
          <p:cNvPr id="7" name="TextBox 6">
            <a:extLst>
              <a:ext uri="{FF2B5EF4-FFF2-40B4-BE49-F238E27FC236}">
                <a16:creationId xmlns:a16="http://schemas.microsoft.com/office/drawing/2014/main" id="{01AAFA1B-F90B-A268-2F9C-CA4B17339CD9}"/>
              </a:ext>
            </a:extLst>
          </p:cNvPr>
          <p:cNvSpPr txBox="1"/>
          <p:nvPr userDrawn="1"/>
        </p:nvSpPr>
        <p:spPr>
          <a:xfrm>
            <a:off x="9539519"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rgbClr val="010000"/>
                </a:solidFill>
              </a:rPr>
              <a:t>EPAM Proprietary &amp; Confidential.</a:t>
            </a:r>
          </a:p>
        </p:txBody>
      </p:sp>
      <p:sp>
        <p:nvSpPr>
          <p:cNvPr id="9" name="Text Placeholder 3">
            <a:extLst>
              <a:ext uri="{FF2B5EF4-FFF2-40B4-BE49-F238E27FC236}">
                <a16:creationId xmlns:a16="http://schemas.microsoft.com/office/drawing/2014/main" id="{881C1502-7D00-6809-E064-3AD5F4B76491}"/>
              </a:ext>
            </a:extLst>
          </p:cNvPr>
          <p:cNvSpPr txBox="1">
            <a:spLocks/>
          </p:cNvSpPr>
          <p:nvPr userDrawn="1"/>
        </p:nvSpPr>
        <p:spPr>
          <a:xfrm>
            <a:off x="11315641"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rgbClr val="010000"/>
                </a:solidFill>
              </a:rPr>
              <a:pPr lvl="0"/>
              <a:t>‹№›</a:t>
            </a:fld>
            <a:endParaRPr lang="en-US" sz="1000">
              <a:solidFill>
                <a:srgbClr val="010000"/>
              </a:solidFill>
            </a:endParaRPr>
          </a:p>
        </p:txBody>
      </p:sp>
      <p:sp>
        <p:nvSpPr>
          <p:cNvPr id="16" name="Text Placeholder 10">
            <a:extLst>
              <a:ext uri="{FF2B5EF4-FFF2-40B4-BE49-F238E27FC236}">
                <a16:creationId xmlns:a16="http://schemas.microsoft.com/office/drawing/2014/main" id="{746B66AD-D607-C8A3-57EC-E66339B963F6}"/>
              </a:ext>
            </a:extLst>
          </p:cNvPr>
          <p:cNvSpPr>
            <a:spLocks noGrp="1"/>
          </p:cNvSpPr>
          <p:nvPr>
            <p:ph type="body" sz="quarter" idx="28" hasCustomPrompt="1"/>
          </p:nvPr>
        </p:nvSpPr>
        <p:spPr>
          <a:xfrm>
            <a:off x="627063" y="419100"/>
            <a:ext cx="3725862" cy="225706"/>
          </a:xfrm>
          <a:prstGeom prst="rect">
            <a:avLst/>
          </a:prstGeom>
        </p:spPr>
        <p:txBody>
          <a:bodyPr/>
          <a:lstStyle>
            <a:lvl1pPr>
              <a:spcBef>
                <a:spcPts val="0"/>
              </a:spcBef>
              <a:defRPr lang="en-US" sz="1000" b="1" i="0" kern="1200" cap="all" spc="300" baseline="0" dirty="0">
                <a:solidFill>
                  <a:schemeClr val="tx2"/>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
        <p:nvSpPr>
          <p:cNvPr id="21" name="Text Placeholder 4">
            <a:extLst>
              <a:ext uri="{FF2B5EF4-FFF2-40B4-BE49-F238E27FC236}">
                <a16:creationId xmlns:a16="http://schemas.microsoft.com/office/drawing/2014/main" id="{A7C0DA62-EC5A-3013-921C-9A16F87EFE3E}"/>
              </a:ext>
            </a:extLst>
          </p:cNvPr>
          <p:cNvSpPr>
            <a:spLocks noGrp="1"/>
          </p:cNvSpPr>
          <p:nvPr>
            <p:ph type="body" sz="quarter" idx="25" hasCustomPrompt="1"/>
          </p:nvPr>
        </p:nvSpPr>
        <p:spPr>
          <a:xfrm>
            <a:off x="627063" y="722843"/>
            <a:ext cx="3725863" cy="338554"/>
          </a:xfrm>
          <a:prstGeom prst="rect">
            <a:avLst/>
          </a:prstGeom>
        </p:spPr>
        <p:txBody>
          <a:bodyPr lIns="0" tIns="0" rIns="0" bIns="0">
            <a:noAutofit/>
          </a:bodyPr>
          <a:lstStyle>
            <a:lvl1pPr>
              <a:defRPr lang="en-US" sz="2200" b="1" spc="0">
                <a:solidFill>
                  <a:schemeClr val="tx1"/>
                </a:solidFill>
                <a:effectLst/>
                <a:latin typeface="Calibri" panose="020F0502020204030204" pitchFamily="34" charset="0"/>
              </a:defRPr>
            </a:lvl1pPr>
          </a:lstStyle>
          <a:p>
            <a:pPr lvl="0">
              <a:spcBef>
                <a:spcPts val="0"/>
              </a:spcBef>
            </a:pPr>
            <a:r>
              <a:rPr lang="en-US">
                <a:effectLst/>
              </a:rPr>
              <a:t>Title with Big and Little Type</a:t>
            </a:r>
            <a:endParaRPr lang="en-US"/>
          </a:p>
        </p:txBody>
      </p:sp>
      <p:pic>
        <p:nvPicPr>
          <p:cNvPr id="2" name="Рисунок 1">
            <a:extLst>
              <a:ext uri="{FF2B5EF4-FFF2-40B4-BE49-F238E27FC236}">
                <a16:creationId xmlns:a16="http://schemas.microsoft.com/office/drawing/2014/main" id="{7F06EC7E-F9A5-D8B0-B36D-7275413D5B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97623" y="6365748"/>
            <a:ext cx="1292265" cy="325693"/>
          </a:xfrm>
          <a:prstGeom prst="rect">
            <a:avLst/>
          </a:prstGeom>
        </p:spPr>
      </p:pic>
    </p:spTree>
    <p:extLst>
      <p:ext uri="{BB962C8B-B14F-4D97-AF65-F5344CB8AC3E}">
        <p14:creationId xmlns:p14="http://schemas.microsoft.com/office/powerpoint/2010/main" val="2395335278"/>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allout_Text_B">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3295A6AC-FD32-C87C-6A0D-33F65D81BFC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6096000" cy="6858000"/>
          </a:xfrm>
          <a:prstGeom prst="rect">
            <a:avLst/>
          </a:prstGeom>
        </p:spPr>
      </p:pic>
      <p:sp>
        <p:nvSpPr>
          <p:cNvPr id="8" name="Title 2">
            <a:extLst>
              <a:ext uri="{FF2B5EF4-FFF2-40B4-BE49-F238E27FC236}">
                <a16:creationId xmlns:a16="http://schemas.microsoft.com/office/drawing/2014/main" id="{0EFDF222-F5FF-C5FC-328A-D041866005E2}"/>
              </a:ext>
            </a:extLst>
          </p:cNvPr>
          <p:cNvSpPr>
            <a:spLocks noGrp="1"/>
          </p:cNvSpPr>
          <p:nvPr>
            <p:ph type="title" hasCustomPrompt="1"/>
          </p:nvPr>
        </p:nvSpPr>
        <p:spPr>
          <a:xfrm>
            <a:off x="627063" y="1739153"/>
            <a:ext cx="5333999" cy="2769989"/>
          </a:xfrm>
          <a:prstGeom prst="rect">
            <a:avLst/>
          </a:prstGeom>
        </p:spPr>
        <p:txBody>
          <a:bodyPr wrap="square">
            <a:spAutoFit/>
          </a:bodyPr>
          <a:lstStyle>
            <a:lvl1pPr>
              <a:defRPr sz="6000" b="0" i="0">
                <a:solidFill>
                  <a:srgbClr val="000000"/>
                </a:solidFill>
                <a:latin typeface="Calibri" panose="020F0502020204030204" pitchFamily="34" charset="0"/>
                <a:cs typeface="Calibri" panose="020F0502020204030204" pitchFamily="34" charset="0"/>
              </a:defRPr>
            </a:lvl1pPr>
          </a:lstStyle>
          <a:p>
            <a:r>
              <a:rPr lang="en-US"/>
              <a:t>When You Have a Big Thought That is Paired…</a:t>
            </a:r>
          </a:p>
        </p:txBody>
      </p:sp>
      <p:sp>
        <p:nvSpPr>
          <p:cNvPr id="3" name="Text Placeholder 4">
            <a:extLst>
              <a:ext uri="{FF2B5EF4-FFF2-40B4-BE49-F238E27FC236}">
                <a16:creationId xmlns:a16="http://schemas.microsoft.com/office/drawing/2014/main" id="{B9BE9A04-ECA1-501C-8903-EB031E3BF54D}"/>
              </a:ext>
            </a:extLst>
          </p:cNvPr>
          <p:cNvSpPr>
            <a:spLocks noGrp="1"/>
          </p:cNvSpPr>
          <p:nvPr>
            <p:ph type="body" sz="quarter" idx="16" hasCustomPrompt="1"/>
          </p:nvPr>
        </p:nvSpPr>
        <p:spPr>
          <a:xfrm>
            <a:off x="6942827" y="1981200"/>
            <a:ext cx="4610100" cy="2439386"/>
          </a:xfrm>
          <a:prstGeom prst="rect">
            <a:avLst/>
          </a:prstGeom>
        </p:spPr>
        <p:txBody>
          <a:bodyPr wrap="square" anchor="t" anchorCtr="0">
            <a:spAutoFit/>
          </a:bodyPr>
          <a:lstStyle>
            <a:lvl1pPr>
              <a:lnSpc>
                <a:spcPts val="2400"/>
              </a:lnSpc>
              <a:defRPr sz="1600" b="0" i="0">
                <a:solidFill>
                  <a:schemeClr val="tx1"/>
                </a:solidFill>
                <a:latin typeface="Calibri Light" panose="020F0302020204030204" pitchFamily="34" charset="0"/>
                <a:cs typeface="Calibri Light" panose="020F0302020204030204" pitchFamily="34" charset="0"/>
              </a:defRPr>
            </a:lvl1pPr>
          </a:lstStyle>
          <a:p>
            <a:pPr lvl="0"/>
            <a:r>
              <a:rPr lang="en-US"/>
              <a:t>With a lot of supporting details.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autem vel </a:t>
            </a:r>
            <a:r>
              <a:rPr lang="en-US" err="1"/>
              <a:t>eum</a:t>
            </a:r>
            <a:r>
              <a:rPr lang="en-US"/>
              <a:t> </a:t>
            </a:r>
            <a:r>
              <a:rPr lang="en-US" err="1"/>
              <a:t>iriure</a:t>
            </a:r>
            <a:r>
              <a:rPr lang="en-US"/>
              <a:t> dolor in </a:t>
            </a:r>
            <a:r>
              <a:rPr lang="en-US" err="1"/>
              <a:t>hendrerit</a:t>
            </a:r>
            <a:r>
              <a:rPr lang="en-US"/>
              <a:t> in </a:t>
            </a:r>
            <a:r>
              <a:rPr lang="en-US" err="1"/>
              <a:t>vulputate</a:t>
            </a:r>
            <a:r>
              <a:rPr lang="en-US"/>
              <a:t> </a:t>
            </a:r>
            <a:r>
              <a:rPr lang="en-US" err="1"/>
              <a:t>velit</a:t>
            </a:r>
            <a:r>
              <a:rPr lang="en-US"/>
              <a:t> </a:t>
            </a:r>
            <a:r>
              <a:rPr lang="en-US" err="1"/>
              <a:t>esse</a:t>
            </a:r>
            <a:r>
              <a:rPr lang="en-US"/>
              <a:t> </a:t>
            </a:r>
            <a:r>
              <a:rPr lang="en-US" err="1"/>
              <a:t>molestie</a:t>
            </a:r>
            <a:r>
              <a:rPr lang="en-US"/>
              <a:t> </a:t>
            </a:r>
            <a:r>
              <a:rPr lang="en-US" err="1"/>
              <a:t>consequat</a:t>
            </a:r>
            <a:r>
              <a:rPr lang="en-US"/>
              <a:t>.</a:t>
            </a:r>
          </a:p>
        </p:txBody>
      </p:sp>
      <p:pic>
        <p:nvPicPr>
          <p:cNvPr id="2" name="Picture 1">
            <a:extLst>
              <a:ext uri="{FF2B5EF4-FFF2-40B4-BE49-F238E27FC236}">
                <a16:creationId xmlns:a16="http://schemas.microsoft.com/office/drawing/2014/main" id="{A95209EB-D467-51AD-6222-93834EA8BF6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28651" y="6413450"/>
            <a:ext cx="497433" cy="182880"/>
          </a:xfrm>
          <a:prstGeom prst="rect">
            <a:avLst/>
          </a:prstGeom>
        </p:spPr>
      </p:pic>
      <p:sp>
        <p:nvSpPr>
          <p:cNvPr id="7" name="Text Placeholder 10">
            <a:extLst>
              <a:ext uri="{FF2B5EF4-FFF2-40B4-BE49-F238E27FC236}">
                <a16:creationId xmlns:a16="http://schemas.microsoft.com/office/drawing/2014/main" id="{E75B6454-79A2-2746-023E-0F34DF153473}"/>
              </a:ext>
            </a:extLst>
          </p:cNvPr>
          <p:cNvSpPr>
            <a:spLocks noGrp="1"/>
          </p:cNvSpPr>
          <p:nvPr>
            <p:ph type="body" sz="quarter" idx="28" hasCustomPrompt="1"/>
          </p:nvPr>
        </p:nvSpPr>
        <p:spPr>
          <a:xfrm>
            <a:off x="627063" y="419100"/>
            <a:ext cx="3725862" cy="225706"/>
          </a:xfrm>
          <a:prstGeom prst="rect">
            <a:avLst/>
          </a:prstGeom>
        </p:spPr>
        <p:txBody>
          <a:bodyPr/>
          <a:lstStyle>
            <a:lvl1pPr>
              <a:spcBef>
                <a:spcPts val="0"/>
              </a:spcBef>
              <a:defRPr lang="en-US" sz="1000" b="1" i="0" kern="1200" cap="all" spc="300" baseline="0" dirty="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
        <p:nvSpPr>
          <p:cNvPr id="11" name="Text Placeholder 4">
            <a:extLst>
              <a:ext uri="{FF2B5EF4-FFF2-40B4-BE49-F238E27FC236}">
                <a16:creationId xmlns:a16="http://schemas.microsoft.com/office/drawing/2014/main" id="{09294A11-D525-F9FD-CBCE-E94EB50BD92B}"/>
              </a:ext>
            </a:extLst>
          </p:cNvPr>
          <p:cNvSpPr>
            <a:spLocks noGrp="1"/>
          </p:cNvSpPr>
          <p:nvPr>
            <p:ph type="body" sz="quarter" idx="25" hasCustomPrompt="1"/>
          </p:nvPr>
        </p:nvSpPr>
        <p:spPr>
          <a:xfrm>
            <a:off x="627063" y="722843"/>
            <a:ext cx="3725863" cy="338554"/>
          </a:xfrm>
          <a:prstGeom prst="rect">
            <a:avLst/>
          </a:prstGeom>
        </p:spPr>
        <p:txBody>
          <a:bodyPr wrap="square">
            <a:spAutoFit/>
          </a:bodyPr>
          <a:lstStyle>
            <a:lvl1pPr>
              <a:lnSpc>
                <a:spcPct val="100000"/>
              </a:lnSpc>
              <a:spcBef>
                <a:spcPts val="0"/>
              </a:spcBef>
              <a:defRPr sz="2200" b="1" i="0" spc="0">
                <a:solidFill>
                  <a:schemeClr val="accent1"/>
                </a:solidFill>
                <a:latin typeface="Calibri" panose="020F0502020204030204" pitchFamily="34" charset="0"/>
                <a:cs typeface="Calibri" panose="020F0502020204030204" pitchFamily="34" charset="0"/>
              </a:defRPr>
            </a:lvl1pPr>
            <a:lvl2pPr>
              <a:buNone/>
              <a:defRPr/>
            </a:lvl2pPr>
          </a:lstStyle>
          <a:p>
            <a:pPr lvl="0"/>
            <a:r>
              <a:rPr lang="en-US">
                <a:effectLst/>
              </a:rPr>
              <a:t>Title with Big and Little Type</a:t>
            </a:r>
            <a:endParaRPr lang="en-US"/>
          </a:p>
        </p:txBody>
      </p:sp>
      <p:pic>
        <p:nvPicPr>
          <p:cNvPr id="4" name="Рисунок 3">
            <a:extLst>
              <a:ext uri="{FF2B5EF4-FFF2-40B4-BE49-F238E27FC236}">
                <a16:creationId xmlns:a16="http://schemas.microsoft.com/office/drawing/2014/main" id="{BDF22497-003E-B86B-69F8-C2F25384F70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297623" y="6365748"/>
            <a:ext cx="1292265" cy="325693"/>
          </a:xfrm>
          <a:prstGeom prst="rect">
            <a:avLst/>
          </a:prstGeom>
        </p:spPr>
      </p:pic>
    </p:spTree>
    <p:extLst>
      <p:ext uri="{BB962C8B-B14F-4D97-AF65-F5344CB8AC3E}">
        <p14:creationId xmlns:p14="http://schemas.microsoft.com/office/powerpoint/2010/main" val="352331377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_Image">
    <p:bg>
      <p:bgPr>
        <a:solidFill>
          <a:schemeClr val="bg1"/>
        </a:solidFill>
        <a:effectLst/>
      </p:bgPr>
    </p:bg>
    <p:spTree>
      <p:nvGrpSpPr>
        <p:cNvPr id="1" name=""/>
        <p:cNvGrpSpPr/>
        <p:nvPr/>
      </p:nvGrpSpPr>
      <p:grpSpPr>
        <a:xfrm>
          <a:off x="0" y="0"/>
          <a:ext cx="0" cy="0"/>
          <a:chOff x="0" y="0"/>
          <a:chExt cx="0" cy="0"/>
        </a:xfrm>
      </p:grpSpPr>
      <p:pic>
        <p:nvPicPr>
          <p:cNvPr id="9" name="Picture 3" descr="Background pattern&#10;&#10;Description automatically generated">
            <a:extLst>
              <a:ext uri="{FF2B5EF4-FFF2-40B4-BE49-F238E27FC236}">
                <a16:creationId xmlns:a16="http://schemas.microsoft.com/office/drawing/2014/main" id="{72625A79-539A-1D1F-880B-4C1883E50F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0800000">
            <a:off x="-1433007" y="-2407263"/>
            <a:ext cx="15058014" cy="12332447"/>
          </a:xfrm>
          <a:prstGeom prst="rect">
            <a:avLst/>
          </a:prstGeom>
        </p:spPr>
      </p:pic>
      <p:sp>
        <p:nvSpPr>
          <p:cNvPr id="5" name="Text Placeholder 4">
            <a:extLst>
              <a:ext uri="{FF2B5EF4-FFF2-40B4-BE49-F238E27FC236}">
                <a16:creationId xmlns:a16="http://schemas.microsoft.com/office/drawing/2014/main" id="{A2159C2A-0FC8-422F-92E4-B92935AAE5A0}"/>
              </a:ext>
            </a:extLst>
          </p:cNvPr>
          <p:cNvSpPr>
            <a:spLocks noGrp="1"/>
          </p:cNvSpPr>
          <p:nvPr>
            <p:ph type="body" sz="quarter" idx="10" hasCustomPrompt="1"/>
          </p:nvPr>
        </p:nvSpPr>
        <p:spPr>
          <a:xfrm>
            <a:off x="639074" y="2185862"/>
            <a:ext cx="10515600" cy="2103140"/>
          </a:xfrm>
          <a:prstGeom prst="rect">
            <a:avLst/>
          </a:prstGeom>
        </p:spPr>
        <p:txBody>
          <a:bodyPr wrap="square">
            <a:spAutoFit/>
          </a:bodyPr>
          <a:lstStyle>
            <a:lvl1pPr algn="ctr">
              <a:lnSpc>
                <a:spcPts val="8200"/>
              </a:lnSpc>
              <a:spcBef>
                <a:spcPts val="0"/>
              </a:spcBef>
              <a:defRPr sz="8000" b="0" i="0">
                <a:solidFill>
                  <a:schemeClr val="tx1"/>
                </a:solidFill>
                <a:latin typeface="Calibri Light" panose="020F0302020204030204" pitchFamily="34" charset="0"/>
                <a:cs typeface="Calibri Light" panose="020F0302020204030204" pitchFamily="34" charset="0"/>
              </a:defRPr>
            </a:lvl1pPr>
            <a:lvl2pPr>
              <a:buNone/>
              <a:defRPr/>
            </a:lvl2pPr>
          </a:lstStyle>
          <a:p>
            <a:pPr lvl="0"/>
            <a:r>
              <a:rPr lang="en-US" dirty="0"/>
              <a:t>Presentation Cover with Longer Title</a:t>
            </a:r>
          </a:p>
        </p:txBody>
      </p:sp>
      <p:sp>
        <p:nvSpPr>
          <p:cNvPr id="13" name="Text Placeholder 4">
            <a:extLst>
              <a:ext uri="{FF2B5EF4-FFF2-40B4-BE49-F238E27FC236}">
                <a16:creationId xmlns:a16="http://schemas.microsoft.com/office/drawing/2014/main" id="{B8E369A2-FC86-4140-9080-E549260B9180}"/>
              </a:ext>
            </a:extLst>
          </p:cNvPr>
          <p:cNvSpPr>
            <a:spLocks noGrp="1"/>
          </p:cNvSpPr>
          <p:nvPr>
            <p:ph type="body" sz="quarter" idx="11" hasCustomPrompt="1"/>
          </p:nvPr>
        </p:nvSpPr>
        <p:spPr>
          <a:xfrm>
            <a:off x="639074" y="4670399"/>
            <a:ext cx="10515600" cy="455381"/>
          </a:xfrm>
          <a:prstGeom prst="rect">
            <a:avLst/>
          </a:prstGeom>
        </p:spPr>
        <p:txBody>
          <a:bodyPr wrap="square">
            <a:spAutoFit/>
          </a:bodyPr>
          <a:lstStyle>
            <a:lvl1pPr algn="ctr">
              <a:lnSpc>
                <a:spcPct val="150000"/>
              </a:lnSpc>
              <a:spcBef>
                <a:spcPts val="0"/>
              </a:spcBef>
              <a:defRPr sz="2200">
                <a:solidFill>
                  <a:schemeClr val="tx1"/>
                </a:solidFill>
                <a:latin typeface="Calibri Light" panose="020F0302020204030204" pitchFamily="34" charset="0"/>
                <a:cs typeface="Calibri Light" panose="020F0302020204030204" pitchFamily="34" charset="0"/>
              </a:defRPr>
            </a:lvl1pPr>
            <a:lvl2pPr>
              <a:buNone/>
              <a:defRPr/>
            </a:lvl2pPr>
          </a:lstStyle>
          <a:p>
            <a:pPr lvl="0"/>
            <a:r>
              <a:rPr lang="en-US" dirty="0">
                <a:effectLst/>
              </a:rPr>
              <a:t>Sub-description text goes here over one or two lines</a:t>
            </a:r>
            <a:endParaRPr lang="en-US" dirty="0"/>
          </a:p>
        </p:txBody>
      </p:sp>
      <p:sp>
        <p:nvSpPr>
          <p:cNvPr id="14" name="Text Placeholder 4">
            <a:extLst>
              <a:ext uri="{FF2B5EF4-FFF2-40B4-BE49-F238E27FC236}">
                <a16:creationId xmlns:a16="http://schemas.microsoft.com/office/drawing/2014/main" id="{2F6A18E7-9305-4C6B-A5A3-4962D30A22A2}"/>
              </a:ext>
            </a:extLst>
          </p:cNvPr>
          <p:cNvSpPr>
            <a:spLocks noGrp="1"/>
          </p:cNvSpPr>
          <p:nvPr>
            <p:ph type="body" sz="quarter" idx="12" hasCustomPrompt="1"/>
          </p:nvPr>
        </p:nvSpPr>
        <p:spPr>
          <a:xfrm>
            <a:off x="639074" y="5367917"/>
            <a:ext cx="10515600" cy="200055"/>
          </a:xfrm>
          <a:prstGeom prst="rect">
            <a:avLst/>
          </a:prstGeom>
        </p:spPr>
        <p:txBody>
          <a:bodyPr wrap="square">
            <a:spAutoFit/>
          </a:bodyPr>
          <a:lstStyle>
            <a:lvl1pPr algn="ctr">
              <a:lnSpc>
                <a:spcPct val="100000"/>
              </a:lnSpc>
              <a:spcBef>
                <a:spcPts val="0"/>
              </a:spcBef>
              <a:defRPr sz="1300" b="1" i="0" spc="400" baseline="0">
                <a:solidFill>
                  <a:srgbClr val="2590EE"/>
                </a:solidFill>
                <a:latin typeface="Calibri" panose="020F0502020204030204" pitchFamily="34" charset="0"/>
                <a:cs typeface="Calibri" panose="020F0502020204030204" pitchFamily="34" charset="0"/>
              </a:defRPr>
            </a:lvl1pPr>
            <a:lvl2pPr>
              <a:buNone/>
              <a:defRPr/>
            </a:lvl2pPr>
          </a:lstStyle>
          <a:p>
            <a:pPr lvl="0"/>
            <a:r>
              <a:rPr lang="en-US" dirty="0">
                <a:effectLst/>
              </a:rPr>
              <a:t>DECEMBER 2022</a:t>
            </a:r>
            <a:endParaRPr lang="en-US" dirty="0"/>
          </a:p>
        </p:txBody>
      </p:sp>
      <p:sp>
        <p:nvSpPr>
          <p:cNvPr id="2" name="Footer Placeholder 5">
            <a:extLst>
              <a:ext uri="{FF2B5EF4-FFF2-40B4-BE49-F238E27FC236}">
                <a16:creationId xmlns:a16="http://schemas.microsoft.com/office/drawing/2014/main" id="{88D4788E-EE52-507E-7D71-0F24A4DBD2C0}"/>
              </a:ext>
            </a:extLst>
          </p:cNvPr>
          <p:cNvSpPr>
            <a:spLocks noGrp="1"/>
          </p:cNvSpPr>
          <p:nvPr>
            <p:ph type="ftr" sz="quarter" idx="3"/>
          </p:nvPr>
        </p:nvSpPr>
        <p:spPr>
          <a:xfrm>
            <a:off x="639074" y="6403340"/>
            <a:ext cx="1645920" cy="226060"/>
          </a:xfrm>
          <a:prstGeom prst="rect">
            <a:avLst/>
          </a:prstGeom>
        </p:spPr>
        <p:txBody>
          <a:bodyPr vert="horz" lIns="0" tIns="0" rIns="0" bIns="0" rtlCol="0" anchor="ctr"/>
          <a:lstStyle>
            <a:lvl1pPr algn="l">
              <a:defRPr kumimoji="0" lang="en-US" sz="600" b="0" i="0" u="none" strike="noStrike" cap="none" spc="0" normalizeH="0" baseline="0" dirty="0" smtClean="0">
                <a:ln>
                  <a:noFill/>
                </a:ln>
                <a:solidFill>
                  <a:schemeClr val="tx1"/>
                </a:solidFill>
                <a:effectLst/>
                <a:uLnTx/>
                <a:uFillTx/>
                <a:ea typeface="Calibri" panose="020F0502020204030204" pitchFamily="34" charset="0"/>
                <a:cs typeface="Calibri" panose="020F0502020204030204" pitchFamily="34" charset="0"/>
              </a:defRPr>
            </a:lvl1pPr>
          </a:lstStyle>
          <a:p>
            <a:r>
              <a:rPr lang="en-US"/>
              <a:t>EPAM Proprietary &amp; Confidential.</a:t>
            </a:r>
          </a:p>
        </p:txBody>
      </p:sp>
      <p:pic>
        <p:nvPicPr>
          <p:cNvPr id="4" name="Picture 3">
            <a:extLst>
              <a:ext uri="{FF2B5EF4-FFF2-40B4-BE49-F238E27FC236}">
                <a16:creationId xmlns:a16="http://schemas.microsoft.com/office/drawing/2014/main" id="{7B9BE64C-8C5D-6F41-B4B2-4AE5FC1F4D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682951" y="6330766"/>
            <a:ext cx="646663" cy="237744"/>
          </a:xfrm>
          <a:prstGeom prst="rect">
            <a:avLst/>
          </a:prstGeom>
        </p:spPr>
      </p:pic>
      <p:pic>
        <p:nvPicPr>
          <p:cNvPr id="10" name="Рисунок 9" descr="Изображение выглядит как Графика, графический дизайн, искусство, круг&#10;&#10;Контент, сгенерированный ИИ, может содержать ошибки.">
            <a:extLst>
              <a:ext uri="{FF2B5EF4-FFF2-40B4-BE49-F238E27FC236}">
                <a16:creationId xmlns:a16="http://schemas.microsoft.com/office/drawing/2014/main" id="{377C2D87-C56A-BBF8-E376-CEF2F8F5B27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090876" y="484030"/>
            <a:ext cx="1611996" cy="1611996"/>
          </a:xfrm>
          <a:prstGeom prst="rect">
            <a:avLst/>
          </a:prstGeom>
        </p:spPr>
      </p:pic>
    </p:spTree>
    <p:extLst>
      <p:ext uri="{BB962C8B-B14F-4D97-AF65-F5344CB8AC3E}">
        <p14:creationId xmlns:p14="http://schemas.microsoft.com/office/powerpoint/2010/main" val="1218219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ype+2_photo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AB310E8-6618-FE08-E6DC-00BA11F812CC}"/>
              </a:ext>
            </a:extLst>
          </p:cNvPr>
          <p:cNvSpPr/>
          <p:nvPr userDrawn="1"/>
        </p:nvSpPr>
        <p:spPr bwMode="auto">
          <a:xfrm>
            <a:off x="4383741" y="0"/>
            <a:ext cx="7808259" cy="6858000"/>
          </a:xfrm>
          <a:prstGeom prst="rect">
            <a:avLst/>
          </a:prstGeom>
          <a:solidFill>
            <a:srgbClr val="FBFAFA"/>
          </a:solidFill>
          <a:ln>
            <a:noFill/>
          </a:ln>
          <a:effectLst/>
        </p:spPr>
        <p:txBody>
          <a:bodyPr wrap="none" rtlCol="0" anchor="ctr"/>
          <a:lstStyle/>
          <a:p>
            <a:pPr algn="ctr"/>
            <a:endParaRPr lang="en-US" sz="2400" err="1">
              <a:solidFill>
                <a:srgbClr val="FBFAFA"/>
              </a:solidFill>
              <a:latin typeface="Calibri Light" panose="020F0302020204030204" pitchFamily="34" charset="0"/>
              <a:ea typeface="Human Sans ExtraLight" charset="0"/>
              <a:cs typeface="Human Sans ExtraLight" charset="0"/>
            </a:endParaRPr>
          </a:p>
        </p:txBody>
      </p:sp>
      <p:sp>
        <p:nvSpPr>
          <p:cNvPr id="3" name="Text Placeholder 4">
            <a:extLst>
              <a:ext uri="{FF2B5EF4-FFF2-40B4-BE49-F238E27FC236}">
                <a16:creationId xmlns:a16="http://schemas.microsoft.com/office/drawing/2014/main" id="{B9BE9A04-ECA1-501C-8903-EB031E3BF54D}"/>
              </a:ext>
            </a:extLst>
          </p:cNvPr>
          <p:cNvSpPr>
            <a:spLocks noGrp="1"/>
          </p:cNvSpPr>
          <p:nvPr>
            <p:ph type="body" sz="quarter" idx="16" hasCustomPrompt="1"/>
          </p:nvPr>
        </p:nvSpPr>
        <p:spPr>
          <a:xfrm>
            <a:off x="627063" y="1981200"/>
            <a:ext cx="3346076" cy="496226"/>
          </a:xfrm>
          <a:prstGeom prst="rect">
            <a:avLst/>
          </a:prstGeom>
        </p:spPr>
        <p:txBody>
          <a:bodyPr wrap="square" anchor="t" anchorCtr="0">
            <a:spAutoFit/>
          </a:bodyPr>
          <a:lstStyle>
            <a:lvl1pPr>
              <a:lnSpc>
                <a:spcPts val="2000"/>
              </a:lnSpc>
              <a:defRPr sz="1400" b="0" i="0">
                <a:solidFill>
                  <a:schemeClr val="tx1"/>
                </a:solidFill>
                <a:latin typeface="Calibri Light" panose="020F0302020204030204" pitchFamily="34" charset="0"/>
                <a:cs typeface="Calibri Light" panose="020F0302020204030204" pitchFamily="34" charset="0"/>
              </a:defRPr>
            </a:lvl1pPr>
          </a:lstStyle>
          <a:p>
            <a:r>
              <a:rPr lang="en-US"/>
              <a:t>When you just have a few sentences of type and supporting photos. </a:t>
            </a:r>
          </a:p>
        </p:txBody>
      </p:sp>
      <p:pic>
        <p:nvPicPr>
          <p:cNvPr id="5" name="Picture Placeholder 7">
            <a:extLst>
              <a:ext uri="{FF2B5EF4-FFF2-40B4-BE49-F238E27FC236}">
                <a16:creationId xmlns:a16="http://schemas.microsoft.com/office/drawing/2014/main" id="{47D220DB-753D-9009-E3B2-968BCB12601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48600" y="948209"/>
            <a:ext cx="3695700" cy="4678080"/>
          </a:xfrm>
          <a:prstGeom prst="rect">
            <a:avLst/>
          </a:prstGeom>
        </p:spPr>
      </p:pic>
      <p:pic>
        <p:nvPicPr>
          <p:cNvPr id="6" name="Picture Placeholder 8">
            <a:extLst>
              <a:ext uri="{FF2B5EF4-FFF2-40B4-BE49-F238E27FC236}">
                <a16:creationId xmlns:a16="http://schemas.microsoft.com/office/drawing/2014/main" id="{93BAF3BA-506C-CEDE-31A8-0E2F7E862A0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860594" y="948210"/>
            <a:ext cx="2705674" cy="2175164"/>
          </a:xfrm>
          <a:prstGeom prst="rect">
            <a:avLst/>
          </a:prstGeom>
        </p:spPr>
      </p:pic>
      <p:sp>
        <p:nvSpPr>
          <p:cNvPr id="8" name="TextBox 7">
            <a:extLst>
              <a:ext uri="{FF2B5EF4-FFF2-40B4-BE49-F238E27FC236}">
                <a16:creationId xmlns:a16="http://schemas.microsoft.com/office/drawing/2014/main" id="{F8263655-ECC2-257F-AD6E-E4540DE158C5}"/>
              </a:ext>
            </a:extLst>
          </p:cNvPr>
          <p:cNvSpPr txBox="1"/>
          <p:nvPr userDrawn="1"/>
        </p:nvSpPr>
        <p:spPr>
          <a:xfrm>
            <a:off x="9539519"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rgbClr val="010000"/>
                </a:solidFill>
              </a:rPr>
              <a:t>EPAM Proprietary &amp; Confidential.</a:t>
            </a:r>
          </a:p>
        </p:txBody>
      </p:sp>
      <p:sp>
        <p:nvSpPr>
          <p:cNvPr id="10" name="Text Placeholder 3">
            <a:extLst>
              <a:ext uri="{FF2B5EF4-FFF2-40B4-BE49-F238E27FC236}">
                <a16:creationId xmlns:a16="http://schemas.microsoft.com/office/drawing/2014/main" id="{7AC0358C-9119-8176-0FAF-2D0F448E696A}"/>
              </a:ext>
            </a:extLst>
          </p:cNvPr>
          <p:cNvSpPr txBox="1">
            <a:spLocks/>
          </p:cNvSpPr>
          <p:nvPr userDrawn="1"/>
        </p:nvSpPr>
        <p:spPr>
          <a:xfrm>
            <a:off x="11315641"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rgbClr val="010000"/>
                </a:solidFill>
              </a:rPr>
              <a:pPr lvl="0"/>
              <a:t>‹№›</a:t>
            </a:fld>
            <a:endParaRPr lang="en-US" sz="1000">
              <a:solidFill>
                <a:srgbClr val="010000"/>
              </a:solidFill>
            </a:endParaRPr>
          </a:p>
        </p:txBody>
      </p:sp>
      <p:sp>
        <p:nvSpPr>
          <p:cNvPr id="2" name="Title 1">
            <a:extLst>
              <a:ext uri="{FF2B5EF4-FFF2-40B4-BE49-F238E27FC236}">
                <a16:creationId xmlns:a16="http://schemas.microsoft.com/office/drawing/2014/main" id="{1EE8E6BB-7FFB-90B2-6C94-3C04A7140267}"/>
              </a:ext>
            </a:extLst>
          </p:cNvPr>
          <p:cNvSpPr>
            <a:spLocks noGrp="1"/>
          </p:cNvSpPr>
          <p:nvPr>
            <p:ph type="title" hasCustomPrompt="1"/>
          </p:nvPr>
        </p:nvSpPr>
        <p:spPr>
          <a:xfrm>
            <a:off x="627063" y="722843"/>
            <a:ext cx="3632517" cy="338554"/>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4" name="Text Placeholder 10">
            <a:extLst>
              <a:ext uri="{FF2B5EF4-FFF2-40B4-BE49-F238E27FC236}">
                <a16:creationId xmlns:a16="http://schemas.microsoft.com/office/drawing/2014/main" id="{8FD4FCF7-37B3-4B6E-CA97-E77D60596E1F}"/>
              </a:ext>
            </a:extLst>
          </p:cNvPr>
          <p:cNvSpPr>
            <a:spLocks noGrp="1"/>
          </p:cNvSpPr>
          <p:nvPr>
            <p:ph type="body" sz="quarter" idx="28" hasCustomPrompt="1"/>
          </p:nvPr>
        </p:nvSpPr>
        <p:spPr>
          <a:xfrm>
            <a:off x="627063" y="419100"/>
            <a:ext cx="3632517" cy="225706"/>
          </a:xfrm>
          <a:prstGeom prst="rect">
            <a:avLst/>
          </a:prstGeom>
        </p:spPr>
        <p:txBody>
          <a:bodyPr/>
          <a:lstStyle>
            <a:lvl1pPr>
              <a:spcBef>
                <a:spcPts val="0"/>
              </a:spcBef>
              <a:defRPr lang="en-US" sz="1000" b="1" i="0" kern="1200" cap="all" spc="300" baseline="0" dirty="0">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pic>
        <p:nvPicPr>
          <p:cNvPr id="7" name="Рисунок 6">
            <a:extLst>
              <a:ext uri="{FF2B5EF4-FFF2-40B4-BE49-F238E27FC236}">
                <a16:creationId xmlns:a16="http://schemas.microsoft.com/office/drawing/2014/main" id="{7CC62B71-664A-D67A-3AB5-226224F0ADE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297623" y="6365748"/>
            <a:ext cx="1292265" cy="325693"/>
          </a:xfrm>
          <a:prstGeom prst="rect">
            <a:avLst/>
          </a:prstGeom>
        </p:spPr>
      </p:pic>
    </p:spTree>
    <p:extLst>
      <p:ext uri="{BB962C8B-B14F-4D97-AF65-F5344CB8AC3E}">
        <p14:creationId xmlns:p14="http://schemas.microsoft.com/office/powerpoint/2010/main" val="4283299117"/>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ype+2_photos_Black">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B9BE9A04-ECA1-501C-8903-EB031E3BF54D}"/>
              </a:ext>
            </a:extLst>
          </p:cNvPr>
          <p:cNvSpPr>
            <a:spLocks noGrp="1"/>
          </p:cNvSpPr>
          <p:nvPr>
            <p:ph type="body" sz="quarter" idx="16" hasCustomPrompt="1"/>
          </p:nvPr>
        </p:nvSpPr>
        <p:spPr>
          <a:xfrm>
            <a:off x="627063" y="1981200"/>
            <a:ext cx="3346076" cy="496226"/>
          </a:xfrm>
          <a:prstGeom prst="rect">
            <a:avLst/>
          </a:prstGeom>
        </p:spPr>
        <p:txBody>
          <a:bodyPr wrap="square" anchor="t" anchorCtr="0">
            <a:spAutoFit/>
          </a:bodyPr>
          <a:lstStyle>
            <a:lvl1pPr>
              <a:lnSpc>
                <a:spcPts val="2000"/>
              </a:lnSpc>
              <a:defRPr sz="1400" b="0" i="0">
                <a:solidFill>
                  <a:schemeClr val="tx1"/>
                </a:solidFill>
                <a:latin typeface="Calibri Light" panose="020F0302020204030204" pitchFamily="34" charset="0"/>
                <a:cs typeface="Calibri Light" panose="020F0302020204030204" pitchFamily="34" charset="0"/>
              </a:defRPr>
            </a:lvl1pPr>
          </a:lstStyle>
          <a:p>
            <a:r>
              <a:rPr lang="en-US"/>
              <a:t>When you just have a few sentences of type and supporting photos. </a:t>
            </a:r>
          </a:p>
        </p:txBody>
      </p:sp>
      <p:pic>
        <p:nvPicPr>
          <p:cNvPr id="5" name="Picture Placeholder 7">
            <a:extLst>
              <a:ext uri="{FF2B5EF4-FFF2-40B4-BE49-F238E27FC236}">
                <a16:creationId xmlns:a16="http://schemas.microsoft.com/office/drawing/2014/main" id="{47D220DB-753D-9009-E3B2-968BCB12601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48600" y="948209"/>
            <a:ext cx="3695700" cy="4678080"/>
          </a:xfrm>
          <a:prstGeom prst="rect">
            <a:avLst/>
          </a:prstGeom>
        </p:spPr>
      </p:pic>
      <p:pic>
        <p:nvPicPr>
          <p:cNvPr id="6" name="Picture Placeholder 8">
            <a:extLst>
              <a:ext uri="{FF2B5EF4-FFF2-40B4-BE49-F238E27FC236}">
                <a16:creationId xmlns:a16="http://schemas.microsoft.com/office/drawing/2014/main" id="{93BAF3BA-506C-CEDE-31A8-0E2F7E862A0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860594" y="948210"/>
            <a:ext cx="2705674" cy="2175164"/>
          </a:xfrm>
          <a:prstGeom prst="rect">
            <a:avLst/>
          </a:prstGeom>
        </p:spPr>
      </p:pic>
      <p:sp>
        <p:nvSpPr>
          <p:cNvPr id="2" name="Title 1">
            <a:extLst>
              <a:ext uri="{FF2B5EF4-FFF2-40B4-BE49-F238E27FC236}">
                <a16:creationId xmlns:a16="http://schemas.microsoft.com/office/drawing/2014/main" id="{E6643DA5-5C9F-C799-B890-61FDCC674F7A}"/>
              </a:ext>
            </a:extLst>
          </p:cNvPr>
          <p:cNvSpPr>
            <a:spLocks noGrp="1"/>
          </p:cNvSpPr>
          <p:nvPr>
            <p:ph type="title" hasCustomPrompt="1"/>
          </p:nvPr>
        </p:nvSpPr>
        <p:spPr>
          <a:xfrm>
            <a:off x="627063" y="722843"/>
            <a:ext cx="3632517" cy="338554"/>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4" name="Text Placeholder 10">
            <a:extLst>
              <a:ext uri="{FF2B5EF4-FFF2-40B4-BE49-F238E27FC236}">
                <a16:creationId xmlns:a16="http://schemas.microsoft.com/office/drawing/2014/main" id="{FB2AFD80-10E1-6FE8-0BA3-7DB5BD0EF372}"/>
              </a:ext>
            </a:extLst>
          </p:cNvPr>
          <p:cNvSpPr>
            <a:spLocks noGrp="1"/>
          </p:cNvSpPr>
          <p:nvPr>
            <p:ph type="body" sz="quarter" idx="28" hasCustomPrompt="1"/>
          </p:nvPr>
        </p:nvSpPr>
        <p:spPr>
          <a:xfrm>
            <a:off x="627063" y="419100"/>
            <a:ext cx="3632517" cy="225706"/>
          </a:xfrm>
          <a:prstGeom prst="rect">
            <a:avLst/>
          </a:prstGeom>
        </p:spPr>
        <p:txBody>
          <a:bodyPr/>
          <a:lstStyle>
            <a:lvl1pPr>
              <a:spcBef>
                <a:spcPts val="0"/>
              </a:spcBef>
              <a:defRPr lang="en-US" sz="1000" b="1" i="0" kern="1200" cap="all" spc="300" baseline="0" dirty="0">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pic>
        <p:nvPicPr>
          <p:cNvPr id="7" name="Рисунок 6">
            <a:extLst>
              <a:ext uri="{FF2B5EF4-FFF2-40B4-BE49-F238E27FC236}">
                <a16:creationId xmlns:a16="http://schemas.microsoft.com/office/drawing/2014/main" id="{34C3ADA0-2A7F-DD99-67DF-7FCB1654914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297623" y="6365748"/>
            <a:ext cx="1292265" cy="325693"/>
          </a:xfrm>
          <a:prstGeom prst="rect">
            <a:avLst/>
          </a:prstGeom>
        </p:spPr>
      </p:pic>
    </p:spTree>
    <p:extLst>
      <p:ext uri="{BB962C8B-B14F-4D97-AF65-F5344CB8AC3E}">
        <p14:creationId xmlns:p14="http://schemas.microsoft.com/office/powerpoint/2010/main" val="3552945414"/>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ype+1_photo">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953C0E95-F19E-0ED7-FE2B-237DA02AA1B9}"/>
              </a:ext>
            </a:extLst>
          </p:cNvPr>
          <p:cNvSpPr>
            <a:spLocks noGrp="1"/>
          </p:cNvSpPr>
          <p:nvPr>
            <p:ph type="body" sz="quarter" idx="16" hasCustomPrompt="1"/>
          </p:nvPr>
        </p:nvSpPr>
        <p:spPr>
          <a:xfrm>
            <a:off x="627063" y="1981200"/>
            <a:ext cx="3346076" cy="496226"/>
          </a:xfrm>
          <a:prstGeom prst="rect">
            <a:avLst/>
          </a:prstGeom>
        </p:spPr>
        <p:txBody>
          <a:bodyPr wrap="square" anchor="t" anchorCtr="0">
            <a:spAutoFit/>
          </a:bodyPr>
          <a:lstStyle>
            <a:lvl1pPr>
              <a:lnSpc>
                <a:spcPts val="2000"/>
              </a:lnSpc>
              <a:defRPr sz="1400" b="0" i="0">
                <a:solidFill>
                  <a:schemeClr val="tx1"/>
                </a:solidFill>
                <a:latin typeface="Calibri Light" panose="020F0302020204030204" pitchFamily="34" charset="0"/>
                <a:cs typeface="Calibri Light" panose="020F0302020204030204" pitchFamily="34" charset="0"/>
              </a:defRPr>
            </a:lvl1pPr>
          </a:lstStyle>
          <a:p>
            <a:r>
              <a:rPr lang="en-US"/>
              <a:t>When you just have a few sentences of type and supporting photos. </a:t>
            </a:r>
          </a:p>
        </p:txBody>
      </p:sp>
      <p:sp>
        <p:nvSpPr>
          <p:cNvPr id="3" name="Picture Placeholder 8">
            <a:extLst>
              <a:ext uri="{FF2B5EF4-FFF2-40B4-BE49-F238E27FC236}">
                <a16:creationId xmlns:a16="http://schemas.microsoft.com/office/drawing/2014/main" id="{96A70B9E-D366-36CB-4835-845ACD985BF4}"/>
              </a:ext>
            </a:extLst>
          </p:cNvPr>
          <p:cNvSpPr>
            <a:spLocks noGrp="1"/>
          </p:cNvSpPr>
          <p:nvPr>
            <p:ph type="pic" sz="quarter" idx="26"/>
          </p:nvPr>
        </p:nvSpPr>
        <p:spPr>
          <a:xfrm>
            <a:off x="5067300" y="922229"/>
            <a:ext cx="6477000" cy="4710475"/>
          </a:xfrm>
          <a:prstGeom prst="rect">
            <a:avLst/>
          </a:prstGeom>
        </p:spPr>
        <p:txBody>
          <a:bodyPr/>
          <a:lstStyle/>
          <a:p>
            <a:endParaRPr lang="en-US"/>
          </a:p>
        </p:txBody>
      </p:sp>
      <p:sp>
        <p:nvSpPr>
          <p:cNvPr id="2" name="Title 1">
            <a:extLst>
              <a:ext uri="{FF2B5EF4-FFF2-40B4-BE49-F238E27FC236}">
                <a16:creationId xmlns:a16="http://schemas.microsoft.com/office/drawing/2014/main" id="{5C505165-68F7-9306-9E47-08C7A533D28B}"/>
              </a:ext>
            </a:extLst>
          </p:cNvPr>
          <p:cNvSpPr>
            <a:spLocks noGrp="1"/>
          </p:cNvSpPr>
          <p:nvPr>
            <p:ph type="title" hasCustomPrompt="1"/>
          </p:nvPr>
        </p:nvSpPr>
        <p:spPr>
          <a:xfrm>
            <a:off x="627063" y="722843"/>
            <a:ext cx="3632517" cy="338554"/>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4" name="Text Placeholder 10">
            <a:extLst>
              <a:ext uri="{FF2B5EF4-FFF2-40B4-BE49-F238E27FC236}">
                <a16:creationId xmlns:a16="http://schemas.microsoft.com/office/drawing/2014/main" id="{1D5A6C40-BA77-05F7-4448-95E3A5B80515}"/>
              </a:ext>
            </a:extLst>
          </p:cNvPr>
          <p:cNvSpPr>
            <a:spLocks noGrp="1"/>
          </p:cNvSpPr>
          <p:nvPr>
            <p:ph type="body" sz="quarter" idx="28" hasCustomPrompt="1"/>
          </p:nvPr>
        </p:nvSpPr>
        <p:spPr>
          <a:xfrm>
            <a:off x="627063" y="419100"/>
            <a:ext cx="3632517" cy="225706"/>
          </a:xfrm>
          <a:prstGeom prst="rect">
            <a:avLst/>
          </a:prstGeom>
        </p:spPr>
        <p:txBody>
          <a:bodyPr/>
          <a:lstStyle>
            <a:lvl1pPr>
              <a:spcBef>
                <a:spcPts val="0"/>
              </a:spcBef>
              <a:defRPr lang="en-US" sz="1000" b="1" i="0" kern="1200" cap="all" spc="300" baseline="0" dirty="0">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pic>
        <p:nvPicPr>
          <p:cNvPr id="5" name="Рисунок 4">
            <a:extLst>
              <a:ext uri="{FF2B5EF4-FFF2-40B4-BE49-F238E27FC236}">
                <a16:creationId xmlns:a16="http://schemas.microsoft.com/office/drawing/2014/main" id="{3BF09CD8-CB99-2C35-0E76-C0517A0A55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97623" y="6365748"/>
            <a:ext cx="1292265" cy="325693"/>
          </a:xfrm>
          <a:prstGeom prst="rect">
            <a:avLst/>
          </a:prstGeom>
        </p:spPr>
      </p:pic>
    </p:spTree>
    <p:extLst>
      <p:ext uri="{BB962C8B-B14F-4D97-AF65-F5344CB8AC3E}">
        <p14:creationId xmlns:p14="http://schemas.microsoft.com/office/powerpoint/2010/main" val="3427794721"/>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ype+1_Photo_Blur">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953C0E95-F19E-0ED7-FE2B-237DA02AA1B9}"/>
              </a:ext>
            </a:extLst>
          </p:cNvPr>
          <p:cNvSpPr>
            <a:spLocks noGrp="1"/>
          </p:cNvSpPr>
          <p:nvPr>
            <p:ph type="body" sz="quarter" idx="16" hasCustomPrompt="1"/>
          </p:nvPr>
        </p:nvSpPr>
        <p:spPr>
          <a:xfrm>
            <a:off x="627063" y="1981200"/>
            <a:ext cx="3346076" cy="496226"/>
          </a:xfrm>
          <a:prstGeom prst="rect">
            <a:avLst/>
          </a:prstGeom>
        </p:spPr>
        <p:txBody>
          <a:bodyPr wrap="square" anchor="t" anchorCtr="0">
            <a:spAutoFit/>
          </a:bodyPr>
          <a:lstStyle>
            <a:lvl1pPr>
              <a:lnSpc>
                <a:spcPts val="2000"/>
              </a:lnSpc>
              <a:defRPr sz="1400" b="0" i="0">
                <a:solidFill>
                  <a:schemeClr val="tx1"/>
                </a:solidFill>
                <a:latin typeface="Calibri Light" panose="020F0302020204030204" pitchFamily="34" charset="0"/>
                <a:cs typeface="Calibri Light" panose="020F0302020204030204" pitchFamily="34" charset="0"/>
              </a:defRPr>
            </a:lvl1pPr>
          </a:lstStyle>
          <a:p>
            <a:r>
              <a:rPr lang="en-US"/>
              <a:t>When you just have a few sentences of type and supporting photos</a:t>
            </a:r>
          </a:p>
        </p:txBody>
      </p:sp>
      <p:sp>
        <p:nvSpPr>
          <p:cNvPr id="3" name="Picture Placeholder 8">
            <a:extLst>
              <a:ext uri="{FF2B5EF4-FFF2-40B4-BE49-F238E27FC236}">
                <a16:creationId xmlns:a16="http://schemas.microsoft.com/office/drawing/2014/main" id="{96A70B9E-D366-36CB-4835-845ACD985BF4}"/>
              </a:ext>
            </a:extLst>
          </p:cNvPr>
          <p:cNvSpPr>
            <a:spLocks noGrp="1"/>
          </p:cNvSpPr>
          <p:nvPr>
            <p:ph type="pic" sz="quarter" idx="26"/>
          </p:nvPr>
        </p:nvSpPr>
        <p:spPr>
          <a:xfrm>
            <a:off x="5029200" y="922229"/>
            <a:ext cx="6527800" cy="4710475"/>
          </a:xfrm>
          <a:prstGeom prst="rect">
            <a:avLst/>
          </a:prstGeom>
        </p:spPr>
        <p:txBody>
          <a:bodyPr/>
          <a:lstStyle/>
          <a:p>
            <a:endParaRPr lang="en-US"/>
          </a:p>
        </p:txBody>
      </p:sp>
      <p:sp>
        <p:nvSpPr>
          <p:cNvPr id="2" name="Title 1">
            <a:extLst>
              <a:ext uri="{FF2B5EF4-FFF2-40B4-BE49-F238E27FC236}">
                <a16:creationId xmlns:a16="http://schemas.microsoft.com/office/drawing/2014/main" id="{B1B3F49A-017D-C885-C56A-C3FBB74B0129}"/>
              </a:ext>
            </a:extLst>
          </p:cNvPr>
          <p:cNvSpPr>
            <a:spLocks noGrp="1"/>
          </p:cNvSpPr>
          <p:nvPr>
            <p:ph type="title" hasCustomPrompt="1"/>
          </p:nvPr>
        </p:nvSpPr>
        <p:spPr>
          <a:xfrm>
            <a:off x="627063" y="722843"/>
            <a:ext cx="3632517" cy="338554"/>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4" name="Text Placeholder 10">
            <a:extLst>
              <a:ext uri="{FF2B5EF4-FFF2-40B4-BE49-F238E27FC236}">
                <a16:creationId xmlns:a16="http://schemas.microsoft.com/office/drawing/2014/main" id="{20B97B73-9848-B399-89CA-F3A8272EAD7D}"/>
              </a:ext>
            </a:extLst>
          </p:cNvPr>
          <p:cNvSpPr>
            <a:spLocks noGrp="1"/>
          </p:cNvSpPr>
          <p:nvPr>
            <p:ph type="body" sz="quarter" idx="28" hasCustomPrompt="1"/>
          </p:nvPr>
        </p:nvSpPr>
        <p:spPr>
          <a:xfrm>
            <a:off x="627063" y="419100"/>
            <a:ext cx="3632517" cy="225706"/>
          </a:xfrm>
          <a:prstGeom prst="rect">
            <a:avLst/>
          </a:prstGeom>
        </p:spPr>
        <p:txBody>
          <a:bodyPr/>
          <a:lstStyle>
            <a:lvl1pPr>
              <a:spcBef>
                <a:spcPts val="0"/>
              </a:spcBef>
              <a:defRPr lang="en-US" sz="1000" b="1" i="0" kern="1200" cap="all" spc="300" baseline="0" dirty="0">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pic>
        <p:nvPicPr>
          <p:cNvPr id="5" name="Рисунок 4">
            <a:extLst>
              <a:ext uri="{FF2B5EF4-FFF2-40B4-BE49-F238E27FC236}">
                <a16:creationId xmlns:a16="http://schemas.microsoft.com/office/drawing/2014/main" id="{C5987B36-23A6-FF76-C31A-2F88B9B47FE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97623" y="6365748"/>
            <a:ext cx="1292265" cy="325693"/>
          </a:xfrm>
          <a:prstGeom prst="rect">
            <a:avLst/>
          </a:prstGeom>
        </p:spPr>
      </p:pic>
    </p:spTree>
    <p:extLst>
      <p:ext uri="{BB962C8B-B14F-4D97-AF65-F5344CB8AC3E}">
        <p14:creationId xmlns:p14="http://schemas.microsoft.com/office/powerpoint/2010/main" val="1735540358"/>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Quote_Larg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A4A0CF84-1941-A496-4DFE-6EDA7D9D7651}"/>
              </a:ext>
            </a:extLst>
          </p:cNvPr>
          <p:cNvSpPr>
            <a:spLocks noGrp="1"/>
          </p:cNvSpPr>
          <p:nvPr>
            <p:ph type="title" hasCustomPrompt="1"/>
          </p:nvPr>
        </p:nvSpPr>
        <p:spPr>
          <a:xfrm>
            <a:off x="1123949" y="1762728"/>
            <a:ext cx="10434623" cy="1846659"/>
          </a:xfrm>
          <a:prstGeom prst="rect">
            <a:avLst/>
          </a:prstGeom>
        </p:spPr>
        <p:txBody>
          <a:bodyPr wrap="square">
            <a:spAutoFit/>
          </a:bodyPr>
          <a:lstStyle>
            <a:lvl1pPr>
              <a:defRPr sz="6000" b="1" i="0">
                <a:solidFill>
                  <a:schemeClr val="tx1"/>
                </a:solidFill>
                <a:latin typeface="Calibri" panose="020F0502020204030204" pitchFamily="34" charset="0"/>
                <a:cs typeface="Calibri" panose="020F0502020204030204" pitchFamily="34" charset="0"/>
              </a:defRPr>
            </a:lvl1pPr>
          </a:lstStyle>
          <a:p>
            <a:r>
              <a:rPr lang="en-US"/>
              <a:t>Sometimes you need to add a meaningful yet concise quote.”</a:t>
            </a:r>
          </a:p>
        </p:txBody>
      </p:sp>
      <p:sp>
        <p:nvSpPr>
          <p:cNvPr id="6" name="Text Placeholder 4">
            <a:extLst>
              <a:ext uri="{FF2B5EF4-FFF2-40B4-BE49-F238E27FC236}">
                <a16:creationId xmlns:a16="http://schemas.microsoft.com/office/drawing/2014/main" id="{DF2F86F6-216C-D721-7244-AE3BBA0609AA}"/>
              </a:ext>
            </a:extLst>
          </p:cNvPr>
          <p:cNvSpPr>
            <a:spLocks noGrp="1"/>
          </p:cNvSpPr>
          <p:nvPr>
            <p:ph type="body" sz="quarter" idx="16" hasCustomPrompt="1"/>
          </p:nvPr>
        </p:nvSpPr>
        <p:spPr>
          <a:xfrm>
            <a:off x="1123950" y="4231608"/>
            <a:ext cx="4554537" cy="507831"/>
          </a:xfrm>
          <a:prstGeom prst="rect">
            <a:avLst/>
          </a:prstGeom>
        </p:spPr>
        <p:txBody>
          <a:bodyPr wrap="square" anchor="t" anchorCtr="0">
            <a:spAutoFit/>
          </a:bodyPr>
          <a:lstStyle>
            <a:lvl1pPr>
              <a:defRPr sz="1400" b="1" i="0">
                <a:solidFill>
                  <a:schemeClr val="tx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a:p>
            <a:pPr lvl="0"/>
            <a:r>
              <a:rPr lang="en-US"/>
              <a:t>Job Title, Company</a:t>
            </a:r>
          </a:p>
        </p:txBody>
      </p:sp>
      <p:sp>
        <p:nvSpPr>
          <p:cNvPr id="9" name="Title 2">
            <a:extLst>
              <a:ext uri="{FF2B5EF4-FFF2-40B4-BE49-F238E27FC236}">
                <a16:creationId xmlns:a16="http://schemas.microsoft.com/office/drawing/2014/main" id="{636A723C-C15E-DD81-7189-CFA5D70243A9}"/>
              </a:ext>
            </a:extLst>
          </p:cNvPr>
          <p:cNvSpPr txBox="1">
            <a:spLocks/>
          </p:cNvSpPr>
          <p:nvPr userDrawn="1"/>
        </p:nvSpPr>
        <p:spPr>
          <a:xfrm>
            <a:off x="647700" y="1762728"/>
            <a:ext cx="450695" cy="923330"/>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sz="6000" b="1" i="0" kern="1200">
                <a:solidFill>
                  <a:schemeClr val="tx1"/>
                </a:solidFill>
                <a:latin typeface="Calibri" panose="020F0502020204030204" pitchFamily="34" charset="0"/>
                <a:ea typeface="Calibri Light" panose="020F0302020204030204" pitchFamily="34" charset="0"/>
                <a:cs typeface="Calibri" panose="020F0502020204030204" pitchFamily="34" charset="0"/>
              </a:defRPr>
            </a:lvl1pPr>
          </a:lstStyle>
          <a:p>
            <a:r>
              <a:rPr lang="en-US"/>
              <a:t>“</a:t>
            </a:r>
          </a:p>
        </p:txBody>
      </p:sp>
      <p:sp>
        <p:nvSpPr>
          <p:cNvPr id="8" name="TextBox 7">
            <a:extLst>
              <a:ext uri="{FF2B5EF4-FFF2-40B4-BE49-F238E27FC236}">
                <a16:creationId xmlns:a16="http://schemas.microsoft.com/office/drawing/2014/main" id="{92AC0EDD-AC36-F914-366E-69D6F90EE13C}"/>
              </a:ext>
            </a:extLst>
          </p:cNvPr>
          <p:cNvSpPr txBox="1"/>
          <p:nvPr userDrawn="1"/>
        </p:nvSpPr>
        <p:spPr>
          <a:xfrm>
            <a:off x="9539519"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rgbClr val="010000"/>
                </a:solidFill>
              </a:rPr>
              <a:t>EPAM Proprietary &amp; Confidential.</a:t>
            </a:r>
          </a:p>
        </p:txBody>
      </p:sp>
      <p:sp>
        <p:nvSpPr>
          <p:cNvPr id="10" name="Text Placeholder 3">
            <a:extLst>
              <a:ext uri="{FF2B5EF4-FFF2-40B4-BE49-F238E27FC236}">
                <a16:creationId xmlns:a16="http://schemas.microsoft.com/office/drawing/2014/main" id="{C23E1B07-F9BB-2FA8-4DF6-A285A2B35D36}"/>
              </a:ext>
            </a:extLst>
          </p:cNvPr>
          <p:cNvSpPr txBox="1">
            <a:spLocks/>
          </p:cNvSpPr>
          <p:nvPr userDrawn="1"/>
        </p:nvSpPr>
        <p:spPr>
          <a:xfrm>
            <a:off x="11315641"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rgbClr val="010000"/>
                </a:solidFill>
              </a:rPr>
              <a:pPr lvl="0"/>
              <a:t>‹№›</a:t>
            </a:fld>
            <a:endParaRPr lang="en-US" sz="1000">
              <a:solidFill>
                <a:srgbClr val="010000"/>
              </a:solidFill>
            </a:endParaRPr>
          </a:p>
        </p:txBody>
      </p:sp>
      <p:pic>
        <p:nvPicPr>
          <p:cNvPr id="11" name="Picture 10">
            <a:extLst>
              <a:ext uri="{FF2B5EF4-FFF2-40B4-BE49-F238E27FC236}">
                <a16:creationId xmlns:a16="http://schemas.microsoft.com/office/drawing/2014/main" id="{3D1BB2CD-DBED-9BF2-22EE-06847388DA7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28651" y="6413450"/>
            <a:ext cx="497433" cy="182880"/>
          </a:xfrm>
          <a:prstGeom prst="rect">
            <a:avLst/>
          </a:prstGeom>
        </p:spPr>
      </p:pic>
      <p:sp>
        <p:nvSpPr>
          <p:cNvPr id="15" name="Text Placeholder 10">
            <a:extLst>
              <a:ext uri="{FF2B5EF4-FFF2-40B4-BE49-F238E27FC236}">
                <a16:creationId xmlns:a16="http://schemas.microsoft.com/office/drawing/2014/main" id="{E7FCFF33-D049-FF15-5CC0-4097F2EF3BB3}"/>
              </a:ext>
            </a:extLst>
          </p:cNvPr>
          <p:cNvSpPr>
            <a:spLocks noGrp="1"/>
          </p:cNvSpPr>
          <p:nvPr>
            <p:ph type="body" sz="quarter" idx="28" hasCustomPrompt="1"/>
          </p:nvPr>
        </p:nvSpPr>
        <p:spPr>
          <a:xfrm>
            <a:off x="627063" y="419100"/>
            <a:ext cx="3725862" cy="225706"/>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pic>
        <p:nvPicPr>
          <p:cNvPr id="2" name="Рисунок 1">
            <a:extLst>
              <a:ext uri="{FF2B5EF4-FFF2-40B4-BE49-F238E27FC236}">
                <a16:creationId xmlns:a16="http://schemas.microsoft.com/office/drawing/2014/main" id="{144BFB62-FC19-EE11-DECA-53D87F9FF58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297623" y="6365748"/>
            <a:ext cx="1292265" cy="325693"/>
          </a:xfrm>
          <a:prstGeom prst="rect">
            <a:avLst/>
          </a:prstGeom>
        </p:spPr>
      </p:pic>
    </p:spTree>
    <p:extLst>
      <p:ext uri="{BB962C8B-B14F-4D97-AF65-F5344CB8AC3E}">
        <p14:creationId xmlns:p14="http://schemas.microsoft.com/office/powerpoint/2010/main" val="302092128"/>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Our_People_1_Person">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97881F8F-A8EB-2813-47A6-219B2122F63E}"/>
              </a:ext>
            </a:extLst>
          </p:cNvPr>
          <p:cNvSpPr>
            <a:spLocks noGrp="1"/>
          </p:cNvSpPr>
          <p:nvPr>
            <p:ph type="body" sz="quarter" idx="25" hasCustomPrompt="1"/>
          </p:nvPr>
        </p:nvSpPr>
        <p:spPr>
          <a:xfrm>
            <a:off x="627063" y="948837"/>
            <a:ext cx="3467100" cy="1181285"/>
          </a:xfrm>
          <a:prstGeom prst="rect">
            <a:avLst/>
          </a:prstGeom>
        </p:spPr>
        <p:txBody>
          <a:bodyPr wrap="square">
            <a:spAutoFit/>
          </a:bodyPr>
          <a:lstStyle>
            <a:lvl1pPr>
              <a:lnSpc>
                <a:spcPts val="4600"/>
              </a:lnSpc>
              <a:spcBef>
                <a:spcPts val="0"/>
              </a:spcBef>
              <a:defRPr sz="4400" b="0" i="0" spc="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Name</a:t>
            </a:r>
          </a:p>
          <a:p>
            <a:pPr lvl="0"/>
            <a:r>
              <a:rPr lang="en-US" err="1">
                <a:effectLst/>
              </a:rPr>
              <a:t>Lastname</a:t>
            </a:r>
            <a:endParaRPr lang="en-US"/>
          </a:p>
        </p:txBody>
      </p:sp>
      <p:sp>
        <p:nvSpPr>
          <p:cNvPr id="8" name="Text Placeholder 4">
            <a:extLst>
              <a:ext uri="{FF2B5EF4-FFF2-40B4-BE49-F238E27FC236}">
                <a16:creationId xmlns:a16="http://schemas.microsoft.com/office/drawing/2014/main" id="{10CE64FB-25EE-A414-B066-FC99784E85DB}"/>
              </a:ext>
            </a:extLst>
          </p:cNvPr>
          <p:cNvSpPr>
            <a:spLocks noGrp="1"/>
          </p:cNvSpPr>
          <p:nvPr>
            <p:ph type="body" sz="quarter" idx="16" hasCustomPrompt="1"/>
          </p:nvPr>
        </p:nvSpPr>
        <p:spPr>
          <a:xfrm>
            <a:off x="627063" y="2916936"/>
            <a:ext cx="4648200" cy="2548070"/>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Cras sit integer </a:t>
            </a:r>
            <a:r>
              <a:rPr lang="en-US" err="1"/>
              <a:t>porttitor</a:t>
            </a:r>
            <a:r>
              <a:rPr lang="en-US"/>
              <a:t> </a:t>
            </a:r>
            <a:r>
              <a:rPr lang="en-US" err="1"/>
              <a:t>enim</a:t>
            </a:r>
            <a:r>
              <a:rPr lang="en-US"/>
              <a:t> </a:t>
            </a:r>
            <a:r>
              <a:rPr lang="en-US" err="1"/>
              <a:t>mauris</a:t>
            </a:r>
            <a:r>
              <a:rPr lang="en-US"/>
              <a:t> </a:t>
            </a:r>
            <a:r>
              <a:rPr lang="en-US" err="1"/>
              <a:t>morbi</a:t>
            </a:r>
            <a:r>
              <a:rPr lang="en-US"/>
              <a:t> </a:t>
            </a:r>
            <a:r>
              <a:rPr lang="en-US" err="1"/>
              <a:t>tincidunt</a:t>
            </a:r>
            <a:r>
              <a:rPr lang="en-US"/>
              <a:t> </a:t>
            </a:r>
            <a:r>
              <a:rPr lang="en-US" err="1"/>
              <a:t>sem</a:t>
            </a:r>
            <a:r>
              <a:rPr lang="en-US"/>
              <a:t> </a:t>
            </a:r>
            <a:r>
              <a:rPr lang="en-US" err="1"/>
              <a:t>volutpat</a:t>
            </a:r>
            <a:r>
              <a:rPr lang="en-US"/>
              <a:t>. Magna in </a:t>
            </a:r>
            <a:r>
              <a:rPr lang="en-US" err="1"/>
              <a:t>aliquam</a:t>
            </a:r>
            <a:r>
              <a:rPr lang="en-US"/>
              <a:t> </a:t>
            </a:r>
            <a:r>
              <a:rPr lang="en-US" err="1"/>
              <a:t>eget</a:t>
            </a:r>
            <a:r>
              <a:rPr lang="en-US"/>
              <a:t> </a:t>
            </a:r>
            <a:r>
              <a:rPr lang="en-US" err="1"/>
              <a:t>consectetur</a:t>
            </a:r>
            <a:r>
              <a:rPr lang="en-US"/>
              <a:t> </a:t>
            </a:r>
            <a:r>
              <a:rPr lang="en-US" err="1"/>
              <a:t>consequat</a:t>
            </a:r>
            <a:r>
              <a:rPr lang="en-US"/>
              <a:t>. </a:t>
            </a:r>
            <a:r>
              <a:rPr lang="en-US" err="1"/>
              <a:t>Tortor</a:t>
            </a:r>
            <a:r>
              <a:rPr lang="en-US"/>
              <a:t> </a:t>
            </a:r>
            <a:r>
              <a:rPr lang="en-US" err="1"/>
              <a:t>rutrum</a:t>
            </a:r>
            <a:r>
              <a:rPr lang="en-US"/>
              <a:t> </a:t>
            </a:r>
            <a:r>
              <a:rPr lang="en-US" err="1"/>
              <a:t>laoreet</a:t>
            </a:r>
            <a:r>
              <a:rPr lang="en-US"/>
              <a:t> </a:t>
            </a:r>
            <a:r>
              <a:rPr lang="en-US" err="1"/>
              <a:t>morbi</a:t>
            </a:r>
            <a:r>
              <a:rPr lang="en-US"/>
              <a:t> </a:t>
            </a:r>
            <a:r>
              <a:rPr lang="en-US" err="1"/>
              <a:t>pretium</a:t>
            </a:r>
            <a:r>
              <a:rPr lang="en-US"/>
              <a:t> </a:t>
            </a:r>
            <a:r>
              <a:rPr lang="en-US" err="1"/>
              <a:t>nunc</a:t>
            </a:r>
            <a:r>
              <a:rPr lang="en-US"/>
              <a:t>, </a:t>
            </a:r>
            <a:r>
              <a:rPr lang="en-US" err="1"/>
              <a:t>massa</a:t>
            </a:r>
            <a:r>
              <a:rPr lang="en-US"/>
              <a:t> </a:t>
            </a:r>
            <a:r>
              <a:rPr lang="en-US" err="1"/>
              <a:t>tortor</a:t>
            </a:r>
            <a:r>
              <a:rPr lang="en-US"/>
              <a:t> </a:t>
            </a:r>
            <a:r>
              <a:rPr lang="en-US" err="1"/>
              <a:t>consequat</a:t>
            </a:r>
            <a:r>
              <a:rPr lang="en-US"/>
              <a:t> </a:t>
            </a:r>
            <a:r>
              <a:rPr lang="en-US" err="1"/>
              <a:t>urna</a:t>
            </a:r>
            <a:r>
              <a:rPr lang="en-US"/>
              <a:t>. </a:t>
            </a:r>
            <a:r>
              <a:rPr lang="en-US" err="1"/>
              <a:t>Risus</a:t>
            </a:r>
            <a:r>
              <a:rPr lang="en-US"/>
              <a:t> </a:t>
            </a:r>
            <a:r>
              <a:rPr lang="en-US" err="1"/>
              <a:t>etiam</a:t>
            </a:r>
            <a:r>
              <a:rPr lang="en-US"/>
              <a:t> </a:t>
            </a:r>
            <a:r>
              <a:rPr lang="en-US" err="1"/>
              <a:t>purus</a:t>
            </a:r>
            <a:r>
              <a:rPr lang="en-US"/>
              <a:t> </a:t>
            </a:r>
            <a:r>
              <a:rPr lang="en-US" err="1"/>
              <a:t>mauris</a:t>
            </a:r>
            <a:r>
              <a:rPr lang="en-US"/>
              <a:t> </a:t>
            </a:r>
            <a:r>
              <a:rPr lang="en-US" err="1"/>
              <a:t>donec</a:t>
            </a:r>
            <a:r>
              <a:rPr lang="en-US"/>
              <a:t>. </a:t>
            </a:r>
            <a:r>
              <a:rPr lang="en-US" err="1"/>
              <a:t>Netus</a:t>
            </a:r>
            <a:r>
              <a:rPr lang="en-US"/>
              <a:t> diam </a:t>
            </a:r>
            <a:r>
              <a:rPr lang="en-US" err="1"/>
              <a:t>massa</a:t>
            </a:r>
            <a:r>
              <a:rPr lang="en-US"/>
              <a:t> </a:t>
            </a:r>
            <a:r>
              <a:rPr lang="en-US" err="1"/>
              <a:t>ullamcorper</a:t>
            </a:r>
            <a:r>
              <a:rPr lang="en-US"/>
              <a:t> </a:t>
            </a:r>
            <a:r>
              <a:rPr lang="en-US" err="1"/>
              <a:t>proin</a:t>
            </a:r>
            <a:r>
              <a:rPr lang="en-US"/>
              <a:t> fermentum </a:t>
            </a:r>
            <a:r>
              <a:rPr lang="en-US" err="1"/>
              <a:t>egestas</a:t>
            </a:r>
            <a:r>
              <a:rPr lang="en-US"/>
              <a:t> et </a:t>
            </a:r>
            <a:r>
              <a:rPr lang="en-US" err="1"/>
              <a:t>quis</a:t>
            </a:r>
            <a:r>
              <a:rPr lang="en-US"/>
              <a:t>. </a:t>
            </a:r>
          </a:p>
        </p:txBody>
      </p:sp>
      <p:sp>
        <p:nvSpPr>
          <p:cNvPr id="10" name="Text Placeholder 4">
            <a:extLst>
              <a:ext uri="{FF2B5EF4-FFF2-40B4-BE49-F238E27FC236}">
                <a16:creationId xmlns:a16="http://schemas.microsoft.com/office/drawing/2014/main" id="{52343B4A-3451-DAED-5CA3-845DCEF785DA}"/>
              </a:ext>
            </a:extLst>
          </p:cNvPr>
          <p:cNvSpPr>
            <a:spLocks noGrp="1"/>
          </p:cNvSpPr>
          <p:nvPr>
            <p:ph type="body" sz="quarter" idx="26" hasCustomPrompt="1"/>
          </p:nvPr>
        </p:nvSpPr>
        <p:spPr>
          <a:xfrm>
            <a:off x="627063" y="2406797"/>
            <a:ext cx="46482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12" name="Picture Placeholder 11">
            <a:extLst>
              <a:ext uri="{FF2B5EF4-FFF2-40B4-BE49-F238E27FC236}">
                <a16:creationId xmlns:a16="http://schemas.microsoft.com/office/drawing/2014/main" id="{113F3B94-3699-B384-69C0-18FFCB0A6F02}"/>
              </a:ext>
            </a:extLst>
          </p:cNvPr>
          <p:cNvSpPr>
            <a:spLocks noGrp="1"/>
          </p:cNvSpPr>
          <p:nvPr>
            <p:ph type="pic" sz="quarter" idx="27"/>
          </p:nvPr>
        </p:nvSpPr>
        <p:spPr>
          <a:xfrm>
            <a:off x="6092952" y="0"/>
            <a:ext cx="6099048" cy="6858000"/>
          </a:xfrm>
          <a:prstGeom prst="rect">
            <a:avLst/>
          </a:prstGeom>
        </p:spPr>
        <p:txBody>
          <a:bodyPr/>
          <a:lstStyle/>
          <a:p>
            <a:endParaRPr lang="en-US"/>
          </a:p>
        </p:txBody>
      </p:sp>
      <p:sp>
        <p:nvSpPr>
          <p:cNvPr id="6" name="TextBox 5">
            <a:extLst>
              <a:ext uri="{FF2B5EF4-FFF2-40B4-BE49-F238E27FC236}">
                <a16:creationId xmlns:a16="http://schemas.microsoft.com/office/drawing/2014/main" id="{50024673-46D9-F66F-D8AA-1868CFC21AC5}"/>
              </a:ext>
            </a:extLst>
          </p:cNvPr>
          <p:cNvSpPr txBox="1"/>
          <p:nvPr userDrawn="1"/>
        </p:nvSpPr>
        <p:spPr>
          <a:xfrm>
            <a:off x="9539519"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rgbClr val="010000"/>
                </a:solidFill>
              </a:rPr>
              <a:t>EPAM Proprietary &amp; Confidential.</a:t>
            </a:r>
          </a:p>
        </p:txBody>
      </p:sp>
      <p:sp>
        <p:nvSpPr>
          <p:cNvPr id="9" name="Text Placeholder 3">
            <a:extLst>
              <a:ext uri="{FF2B5EF4-FFF2-40B4-BE49-F238E27FC236}">
                <a16:creationId xmlns:a16="http://schemas.microsoft.com/office/drawing/2014/main" id="{2560B1A1-7081-6436-518E-306A74CAA7C5}"/>
              </a:ext>
            </a:extLst>
          </p:cNvPr>
          <p:cNvSpPr txBox="1">
            <a:spLocks/>
          </p:cNvSpPr>
          <p:nvPr userDrawn="1"/>
        </p:nvSpPr>
        <p:spPr>
          <a:xfrm>
            <a:off x="11315641"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rgbClr val="010000"/>
                </a:solidFill>
              </a:rPr>
              <a:pPr lvl="0"/>
              <a:t>‹№›</a:t>
            </a:fld>
            <a:endParaRPr lang="en-US" sz="1000">
              <a:solidFill>
                <a:srgbClr val="010000"/>
              </a:solidFill>
            </a:endParaRPr>
          </a:p>
        </p:txBody>
      </p:sp>
      <p:pic>
        <p:nvPicPr>
          <p:cNvPr id="11" name="Picture 10">
            <a:extLst>
              <a:ext uri="{FF2B5EF4-FFF2-40B4-BE49-F238E27FC236}">
                <a16:creationId xmlns:a16="http://schemas.microsoft.com/office/drawing/2014/main" id="{77BAD15E-B7C3-EF9C-7FB3-73E703417CE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28651" y="6413450"/>
            <a:ext cx="497433" cy="182880"/>
          </a:xfrm>
          <a:prstGeom prst="rect">
            <a:avLst/>
          </a:prstGeom>
        </p:spPr>
      </p:pic>
      <p:sp>
        <p:nvSpPr>
          <p:cNvPr id="14" name="Text Placeholder 10">
            <a:extLst>
              <a:ext uri="{FF2B5EF4-FFF2-40B4-BE49-F238E27FC236}">
                <a16:creationId xmlns:a16="http://schemas.microsoft.com/office/drawing/2014/main" id="{E833662F-D4EC-7E5B-F24F-AC7D0C84BFBD}"/>
              </a:ext>
            </a:extLst>
          </p:cNvPr>
          <p:cNvSpPr>
            <a:spLocks noGrp="1"/>
          </p:cNvSpPr>
          <p:nvPr>
            <p:ph type="body" sz="quarter" idx="28" hasCustomPrompt="1"/>
          </p:nvPr>
        </p:nvSpPr>
        <p:spPr>
          <a:xfrm>
            <a:off x="627063" y="419100"/>
            <a:ext cx="3725862" cy="225706"/>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pic>
        <p:nvPicPr>
          <p:cNvPr id="2" name="Рисунок 1">
            <a:extLst>
              <a:ext uri="{FF2B5EF4-FFF2-40B4-BE49-F238E27FC236}">
                <a16:creationId xmlns:a16="http://schemas.microsoft.com/office/drawing/2014/main" id="{D05ADBBF-D649-0D13-ACC5-DA3D028A357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297623" y="6365748"/>
            <a:ext cx="1292265" cy="325693"/>
          </a:xfrm>
          <a:prstGeom prst="rect">
            <a:avLst/>
          </a:prstGeom>
        </p:spPr>
      </p:pic>
    </p:spTree>
    <p:extLst>
      <p:ext uri="{BB962C8B-B14F-4D97-AF65-F5344CB8AC3E}">
        <p14:creationId xmlns:p14="http://schemas.microsoft.com/office/powerpoint/2010/main" val="1361396746"/>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Our_People_1_Person_White">
    <p:bg>
      <p:bgPr>
        <a:solidFill>
          <a:schemeClr val="bg2"/>
        </a:solidFill>
        <a:effectLst/>
      </p:bgPr>
    </p:bg>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10CE64FB-25EE-A414-B066-FC99784E85DB}"/>
              </a:ext>
            </a:extLst>
          </p:cNvPr>
          <p:cNvSpPr>
            <a:spLocks noGrp="1"/>
          </p:cNvSpPr>
          <p:nvPr>
            <p:ph type="body" sz="quarter" idx="16" hasCustomPrompt="1"/>
          </p:nvPr>
        </p:nvSpPr>
        <p:spPr>
          <a:xfrm>
            <a:off x="627063" y="2916936"/>
            <a:ext cx="4648200" cy="2548070"/>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Cras sit integer </a:t>
            </a:r>
            <a:r>
              <a:rPr lang="en-US" err="1"/>
              <a:t>porttitor</a:t>
            </a:r>
            <a:r>
              <a:rPr lang="en-US"/>
              <a:t> </a:t>
            </a:r>
            <a:r>
              <a:rPr lang="en-US" err="1"/>
              <a:t>enim</a:t>
            </a:r>
            <a:r>
              <a:rPr lang="en-US"/>
              <a:t> </a:t>
            </a:r>
            <a:r>
              <a:rPr lang="en-US" err="1"/>
              <a:t>mauris</a:t>
            </a:r>
            <a:r>
              <a:rPr lang="en-US"/>
              <a:t> </a:t>
            </a:r>
            <a:r>
              <a:rPr lang="en-US" err="1"/>
              <a:t>morbi</a:t>
            </a:r>
            <a:r>
              <a:rPr lang="en-US"/>
              <a:t> </a:t>
            </a:r>
            <a:r>
              <a:rPr lang="en-US" err="1"/>
              <a:t>tincidunt</a:t>
            </a:r>
            <a:r>
              <a:rPr lang="en-US"/>
              <a:t> </a:t>
            </a:r>
            <a:r>
              <a:rPr lang="en-US" err="1"/>
              <a:t>sem</a:t>
            </a:r>
            <a:r>
              <a:rPr lang="en-US"/>
              <a:t> </a:t>
            </a:r>
            <a:r>
              <a:rPr lang="en-US" err="1"/>
              <a:t>volutpat</a:t>
            </a:r>
            <a:r>
              <a:rPr lang="en-US"/>
              <a:t>. Magna in </a:t>
            </a:r>
            <a:r>
              <a:rPr lang="en-US" err="1"/>
              <a:t>aliquam</a:t>
            </a:r>
            <a:r>
              <a:rPr lang="en-US"/>
              <a:t> </a:t>
            </a:r>
            <a:r>
              <a:rPr lang="en-US" err="1"/>
              <a:t>eget</a:t>
            </a:r>
            <a:r>
              <a:rPr lang="en-US"/>
              <a:t> </a:t>
            </a:r>
            <a:r>
              <a:rPr lang="en-US" err="1"/>
              <a:t>consectetur</a:t>
            </a:r>
            <a:r>
              <a:rPr lang="en-US"/>
              <a:t> </a:t>
            </a:r>
            <a:r>
              <a:rPr lang="en-US" err="1"/>
              <a:t>consequat</a:t>
            </a:r>
            <a:r>
              <a:rPr lang="en-US"/>
              <a:t>. </a:t>
            </a:r>
            <a:r>
              <a:rPr lang="en-US" err="1"/>
              <a:t>Tortor</a:t>
            </a:r>
            <a:r>
              <a:rPr lang="en-US"/>
              <a:t> </a:t>
            </a:r>
            <a:r>
              <a:rPr lang="en-US" err="1"/>
              <a:t>rutrum</a:t>
            </a:r>
            <a:r>
              <a:rPr lang="en-US"/>
              <a:t> </a:t>
            </a:r>
            <a:r>
              <a:rPr lang="en-US" err="1"/>
              <a:t>laoreet</a:t>
            </a:r>
            <a:r>
              <a:rPr lang="en-US"/>
              <a:t> </a:t>
            </a:r>
            <a:r>
              <a:rPr lang="en-US" err="1"/>
              <a:t>morbi</a:t>
            </a:r>
            <a:r>
              <a:rPr lang="en-US"/>
              <a:t> </a:t>
            </a:r>
            <a:r>
              <a:rPr lang="en-US" err="1"/>
              <a:t>pretium</a:t>
            </a:r>
            <a:r>
              <a:rPr lang="en-US"/>
              <a:t> </a:t>
            </a:r>
            <a:r>
              <a:rPr lang="en-US" err="1"/>
              <a:t>nunc</a:t>
            </a:r>
            <a:r>
              <a:rPr lang="en-US"/>
              <a:t>, </a:t>
            </a:r>
            <a:r>
              <a:rPr lang="en-US" err="1"/>
              <a:t>massa</a:t>
            </a:r>
            <a:r>
              <a:rPr lang="en-US"/>
              <a:t> </a:t>
            </a:r>
            <a:r>
              <a:rPr lang="en-US" err="1"/>
              <a:t>tortor</a:t>
            </a:r>
            <a:r>
              <a:rPr lang="en-US"/>
              <a:t> </a:t>
            </a:r>
            <a:r>
              <a:rPr lang="en-US" err="1"/>
              <a:t>consequat</a:t>
            </a:r>
            <a:r>
              <a:rPr lang="en-US"/>
              <a:t> </a:t>
            </a:r>
            <a:r>
              <a:rPr lang="en-US" err="1"/>
              <a:t>urna</a:t>
            </a:r>
            <a:r>
              <a:rPr lang="en-US"/>
              <a:t>. </a:t>
            </a:r>
            <a:r>
              <a:rPr lang="en-US" err="1"/>
              <a:t>Risus</a:t>
            </a:r>
            <a:r>
              <a:rPr lang="en-US"/>
              <a:t> </a:t>
            </a:r>
            <a:r>
              <a:rPr lang="en-US" err="1"/>
              <a:t>etiam</a:t>
            </a:r>
            <a:r>
              <a:rPr lang="en-US"/>
              <a:t> </a:t>
            </a:r>
            <a:r>
              <a:rPr lang="en-US" err="1"/>
              <a:t>purus</a:t>
            </a:r>
            <a:r>
              <a:rPr lang="en-US"/>
              <a:t> </a:t>
            </a:r>
            <a:r>
              <a:rPr lang="en-US" err="1"/>
              <a:t>mauris</a:t>
            </a:r>
            <a:r>
              <a:rPr lang="en-US"/>
              <a:t> </a:t>
            </a:r>
            <a:r>
              <a:rPr lang="en-US" err="1"/>
              <a:t>donec</a:t>
            </a:r>
            <a:r>
              <a:rPr lang="en-US"/>
              <a:t>. </a:t>
            </a:r>
            <a:r>
              <a:rPr lang="en-US" err="1"/>
              <a:t>Netus</a:t>
            </a:r>
            <a:r>
              <a:rPr lang="en-US"/>
              <a:t> diam </a:t>
            </a:r>
            <a:r>
              <a:rPr lang="en-US" err="1"/>
              <a:t>massa</a:t>
            </a:r>
            <a:r>
              <a:rPr lang="en-US"/>
              <a:t> </a:t>
            </a:r>
            <a:r>
              <a:rPr lang="en-US" err="1"/>
              <a:t>ullamcorper</a:t>
            </a:r>
            <a:r>
              <a:rPr lang="en-US"/>
              <a:t> </a:t>
            </a:r>
            <a:r>
              <a:rPr lang="en-US" err="1"/>
              <a:t>proin</a:t>
            </a:r>
            <a:r>
              <a:rPr lang="en-US"/>
              <a:t> fermentum </a:t>
            </a:r>
            <a:r>
              <a:rPr lang="en-US" err="1"/>
              <a:t>egestas</a:t>
            </a:r>
            <a:r>
              <a:rPr lang="en-US"/>
              <a:t> et </a:t>
            </a:r>
            <a:r>
              <a:rPr lang="en-US" err="1"/>
              <a:t>quis</a:t>
            </a:r>
            <a:r>
              <a:rPr lang="en-US"/>
              <a:t>. </a:t>
            </a:r>
          </a:p>
        </p:txBody>
      </p:sp>
      <p:sp>
        <p:nvSpPr>
          <p:cNvPr id="12" name="Picture Placeholder 11">
            <a:extLst>
              <a:ext uri="{FF2B5EF4-FFF2-40B4-BE49-F238E27FC236}">
                <a16:creationId xmlns:a16="http://schemas.microsoft.com/office/drawing/2014/main" id="{113F3B94-3699-B384-69C0-18FFCB0A6F02}"/>
              </a:ext>
            </a:extLst>
          </p:cNvPr>
          <p:cNvSpPr>
            <a:spLocks noGrp="1"/>
          </p:cNvSpPr>
          <p:nvPr>
            <p:ph type="pic" sz="quarter" idx="27"/>
          </p:nvPr>
        </p:nvSpPr>
        <p:spPr>
          <a:xfrm>
            <a:off x="6092952" y="0"/>
            <a:ext cx="6099048" cy="6858000"/>
          </a:xfrm>
          <a:prstGeom prst="rect">
            <a:avLst/>
          </a:prstGeom>
        </p:spPr>
        <p:txBody>
          <a:bodyPr/>
          <a:lstStyle/>
          <a:p>
            <a:endParaRPr lang="en-US"/>
          </a:p>
        </p:txBody>
      </p:sp>
      <p:sp>
        <p:nvSpPr>
          <p:cNvPr id="2" name="Text Placeholder 4">
            <a:extLst>
              <a:ext uri="{FF2B5EF4-FFF2-40B4-BE49-F238E27FC236}">
                <a16:creationId xmlns:a16="http://schemas.microsoft.com/office/drawing/2014/main" id="{4F33CF80-FFEB-A0A3-96C3-70C36A76E510}"/>
              </a:ext>
            </a:extLst>
          </p:cNvPr>
          <p:cNvSpPr>
            <a:spLocks noGrp="1"/>
          </p:cNvSpPr>
          <p:nvPr>
            <p:ph type="body" sz="quarter" idx="25" hasCustomPrompt="1"/>
          </p:nvPr>
        </p:nvSpPr>
        <p:spPr>
          <a:xfrm>
            <a:off x="627063" y="948837"/>
            <a:ext cx="3467100" cy="1181285"/>
          </a:xfrm>
          <a:prstGeom prst="rect">
            <a:avLst/>
          </a:prstGeom>
        </p:spPr>
        <p:txBody>
          <a:bodyPr wrap="square">
            <a:spAutoFit/>
          </a:bodyPr>
          <a:lstStyle>
            <a:lvl1pPr>
              <a:lnSpc>
                <a:spcPts val="4600"/>
              </a:lnSpc>
              <a:spcBef>
                <a:spcPts val="0"/>
              </a:spcBef>
              <a:defRPr sz="4400" b="0" i="0" spc="0">
                <a:gradFill>
                  <a:gsLst>
                    <a:gs pos="0">
                      <a:schemeClr val="accent4"/>
                    </a:gs>
                    <a:gs pos="69000">
                      <a:schemeClr val="accent5"/>
                    </a:gs>
                    <a:gs pos="99000">
                      <a:schemeClr val="accent3"/>
                    </a:gs>
                  </a:gsLst>
                  <a:lin ang="0" scaled="0"/>
                </a:gradFill>
                <a:latin typeface="Calibri" panose="020F0502020204030204" pitchFamily="34" charset="0"/>
                <a:cs typeface="Calibri" panose="020F0502020204030204" pitchFamily="34" charset="0"/>
              </a:defRPr>
            </a:lvl1pPr>
            <a:lvl2pPr>
              <a:buNone/>
              <a:defRPr/>
            </a:lvl2pPr>
          </a:lstStyle>
          <a:p>
            <a:pPr lvl="0"/>
            <a:r>
              <a:rPr lang="en-US">
                <a:effectLst/>
              </a:rPr>
              <a:t>Name</a:t>
            </a:r>
          </a:p>
          <a:p>
            <a:pPr lvl="0"/>
            <a:r>
              <a:rPr lang="en-US" err="1">
                <a:effectLst/>
              </a:rPr>
              <a:t>Lastname</a:t>
            </a:r>
            <a:endParaRPr lang="en-US"/>
          </a:p>
        </p:txBody>
      </p:sp>
      <p:sp>
        <p:nvSpPr>
          <p:cNvPr id="4" name="Text Placeholder 4">
            <a:extLst>
              <a:ext uri="{FF2B5EF4-FFF2-40B4-BE49-F238E27FC236}">
                <a16:creationId xmlns:a16="http://schemas.microsoft.com/office/drawing/2014/main" id="{3A8993B1-0A80-3A00-9ABA-D943C84F9489}"/>
              </a:ext>
            </a:extLst>
          </p:cNvPr>
          <p:cNvSpPr>
            <a:spLocks noGrp="1"/>
          </p:cNvSpPr>
          <p:nvPr>
            <p:ph type="body" sz="quarter" idx="26" hasCustomPrompt="1"/>
          </p:nvPr>
        </p:nvSpPr>
        <p:spPr>
          <a:xfrm>
            <a:off x="627063" y="2406797"/>
            <a:ext cx="46482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9" name="TextBox 8">
            <a:extLst>
              <a:ext uri="{FF2B5EF4-FFF2-40B4-BE49-F238E27FC236}">
                <a16:creationId xmlns:a16="http://schemas.microsoft.com/office/drawing/2014/main" id="{9D0E8781-CC1D-4C98-DC9D-E92211A0FF40}"/>
              </a:ext>
            </a:extLst>
          </p:cNvPr>
          <p:cNvSpPr txBox="1"/>
          <p:nvPr userDrawn="1"/>
        </p:nvSpPr>
        <p:spPr>
          <a:xfrm>
            <a:off x="9539519"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rgbClr val="010000"/>
                </a:solidFill>
              </a:rPr>
              <a:t>EPAM Proprietary &amp; Confidential.</a:t>
            </a:r>
          </a:p>
        </p:txBody>
      </p:sp>
      <p:sp>
        <p:nvSpPr>
          <p:cNvPr id="10" name="Text Placeholder 3">
            <a:extLst>
              <a:ext uri="{FF2B5EF4-FFF2-40B4-BE49-F238E27FC236}">
                <a16:creationId xmlns:a16="http://schemas.microsoft.com/office/drawing/2014/main" id="{0EB90660-EDDB-AFF8-F760-00811B862BF3}"/>
              </a:ext>
            </a:extLst>
          </p:cNvPr>
          <p:cNvSpPr txBox="1">
            <a:spLocks/>
          </p:cNvSpPr>
          <p:nvPr userDrawn="1"/>
        </p:nvSpPr>
        <p:spPr>
          <a:xfrm>
            <a:off x="11315641"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rgbClr val="010000"/>
                </a:solidFill>
              </a:rPr>
              <a:pPr lvl="0"/>
              <a:t>‹№›</a:t>
            </a:fld>
            <a:endParaRPr lang="en-US" sz="1000">
              <a:solidFill>
                <a:srgbClr val="010000"/>
              </a:solidFill>
            </a:endParaRPr>
          </a:p>
        </p:txBody>
      </p:sp>
      <p:pic>
        <p:nvPicPr>
          <p:cNvPr id="11" name="Picture 10">
            <a:extLst>
              <a:ext uri="{FF2B5EF4-FFF2-40B4-BE49-F238E27FC236}">
                <a16:creationId xmlns:a16="http://schemas.microsoft.com/office/drawing/2014/main" id="{1F6D463D-6B94-0B73-6941-3200405EB19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8651" y="6413450"/>
            <a:ext cx="497433" cy="182880"/>
          </a:xfrm>
          <a:prstGeom prst="rect">
            <a:avLst/>
          </a:prstGeom>
        </p:spPr>
      </p:pic>
      <p:sp>
        <p:nvSpPr>
          <p:cNvPr id="14" name="Text Placeholder 10">
            <a:extLst>
              <a:ext uri="{FF2B5EF4-FFF2-40B4-BE49-F238E27FC236}">
                <a16:creationId xmlns:a16="http://schemas.microsoft.com/office/drawing/2014/main" id="{CFB280B8-B919-4994-C32C-9E2358C40D0F}"/>
              </a:ext>
            </a:extLst>
          </p:cNvPr>
          <p:cNvSpPr>
            <a:spLocks noGrp="1"/>
          </p:cNvSpPr>
          <p:nvPr>
            <p:ph type="body" sz="quarter" idx="28" hasCustomPrompt="1"/>
          </p:nvPr>
        </p:nvSpPr>
        <p:spPr>
          <a:xfrm>
            <a:off x="627063" y="419100"/>
            <a:ext cx="3725862" cy="225706"/>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pic>
        <p:nvPicPr>
          <p:cNvPr id="3" name="Рисунок 2">
            <a:extLst>
              <a:ext uri="{FF2B5EF4-FFF2-40B4-BE49-F238E27FC236}">
                <a16:creationId xmlns:a16="http://schemas.microsoft.com/office/drawing/2014/main" id="{C73B538E-1219-B347-2320-92AD1DD62B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97623" y="6365748"/>
            <a:ext cx="1292265" cy="325693"/>
          </a:xfrm>
          <a:prstGeom prst="rect">
            <a:avLst/>
          </a:prstGeom>
        </p:spPr>
      </p:pic>
    </p:spTree>
    <p:extLst>
      <p:ext uri="{BB962C8B-B14F-4D97-AF65-F5344CB8AC3E}">
        <p14:creationId xmlns:p14="http://schemas.microsoft.com/office/powerpoint/2010/main" val="679857272"/>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Our_People_2_Peopl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97881F8F-A8EB-2813-47A6-219B2122F63E}"/>
              </a:ext>
            </a:extLst>
          </p:cNvPr>
          <p:cNvSpPr>
            <a:spLocks noGrp="1"/>
          </p:cNvSpPr>
          <p:nvPr>
            <p:ph type="body" sz="quarter" idx="25" hasCustomPrompt="1"/>
          </p:nvPr>
        </p:nvSpPr>
        <p:spPr>
          <a:xfrm>
            <a:off x="639074" y="3881872"/>
            <a:ext cx="3467100" cy="564322"/>
          </a:xfrm>
          <a:prstGeom prst="rect">
            <a:avLst/>
          </a:prstGeom>
        </p:spPr>
        <p:txBody>
          <a:bodyPr wrap="square">
            <a:spAutoFit/>
          </a:bodyPr>
          <a:lstStyle>
            <a:lvl1pPr>
              <a:lnSpc>
                <a:spcPts val="4600"/>
              </a:lnSpc>
              <a:spcBef>
                <a:spcPts val="0"/>
              </a:spcBef>
              <a:defRPr sz="3600" b="0" i="0" spc="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8" name="Text Placeholder 4">
            <a:extLst>
              <a:ext uri="{FF2B5EF4-FFF2-40B4-BE49-F238E27FC236}">
                <a16:creationId xmlns:a16="http://schemas.microsoft.com/office/drawing/2014/main" id="{10CE64FB-25EE-A414-B066-FC99784E85DB}"/>
              </a:ext>
            </a:extLst>
          </p:cNvPr>
          <p:cNvSpPr>
            <a:spLocks noGrp="1"/>
          </p:cNvSpPr>
          <p:nvPr>
            <p:ph type="body" sz="quarter" idx="16" hasCustomPrompt="1"/>
          </p:nvPr>
        </p:nvSpPr>
        <p:spPr>
          <a:xfrm>
            <a:off x="639074" y="4890116"/>
            <a:ext cx="4648200" cy="1265667"/>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a:t>
            </a:r>
          </a:p>
        </p:txBody>
      </p:sp>
      <p:sp>
        <p:nvSpPr>
          <p:cNvPr id="10" name="Text Placeholder 4">
            <a:extLst>
              <a:ext uri="{FF2B5EF4-FFF2-40B4-BE49-F238E27FC236}">
                <a16:creationId xmlns:a16="http://schemas.microsoft.com/office/drawing/2014/main" id="{52343B4A-3451-DAED-5CA3-845DCEF785DA}"/>
              </a:ext>
            </a:extLst>
          </p:cNvPr>
          <p:cNvSpPr>
            <a:spLocks noGrp="1"/>
          </p:cNvSpPr>
          <p:nvPr>
            <p:ph type="body" sz="quarter" idx="26" hasCustomPrompt="1"/>
          </p:nvPr>
        </p:nvSpPr>
        <p:spPr>
          <a:xfrm>
            <a:off x="639074" y="4533715"/>
            <a:ext cx="46482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2" name="Picture Placeholder 11">
            <a:extLst>
              <a:ext uri="{FF2B5EF4-FFF2-40B4-BE49-F238E27FC236}">
                <a16:creationId xmlns:a16="http://schemas.microsoft.com/office/drawing/2014/main" id="{D059CF42-DE64-D215-F33D-AEF5AC07DB76}"/>
              </a:ext>
            </a:extLst>
          </p:cNvPr>
          <p:cNvSpPr>
            <a:spLocks noGrp="1"/>
          </p:cNvSpPr>
          <p:nvPr>
            <p:ph type="pic" sz="quarter" idx="28"/>
          </p:nvPr>
        </p:nvSpPr>
        <p:spPr>
          <a:xfrm>
            <a:off x="0" y="0"/>
            <a:ext cx="6099048" cy="3657600"/>
          </a:xfrm>
          <a:prstGeom prst="rect">
            <a:avLst/>
          </a:prstGeom>
        </p:spPr>
        <p:txBody>
          <a:bodyPr/>
          <a:lstStyle/>
          <a:p>
            <a:endParaRPr lang="en-US"/>
          </a:p>
        </p:txBody>
      </p:sp>
      <p:sp>
        <p:nvSpPr>
          <p:cNvPr id="4" name="Text Placeholder 4">
            <a:extLst>
              <a:ext uri="{FF2B5EF4-FFF2-40B4-BE49-F238E27FC236}">
                <a16:creationId xmlns:a16="http://schemas.microsoft.com/office/drawing/2014/main" id="{0C498510-4A43-03CD-36C1-2A8353B4C50E}"/>
              </a:ext>
            </a:extLst>
          </p:cNvPr>
          <p:cNvSpPr>
            <a:spLocks noGrp="1"/>
          </p:cNvSpPr>
          <p:nvPr>
            <p:ph type="body" sz="quarter" idx="29" hasCustomPrompt="1"/>
          </p:nvPr>
        </p:nvSpPr>
        <p:spPr>
          <a:xfrm>
            <a:off x="6743700" y="3881872"/>
            <a:ext cx="3467100" cy="564322"/>
          </a:xfrm>
          <a:prstGeom prst="rect">
            <a:avLst/>
          </a:prstGeom>
        </p:spPr>
        <p:txBody>
          <a:bodyPr wrap="square">
            <a:spAutoFit/>
          </a:bodyPr>
          <a:lstStyle>
            <a:lvl1pPr>
              <a:lnSpc>
                <a:spcPts val="4600"/>
              </a:lnSpc>
              <a:spcBef>
                <a:spcPts val="0"/>
              </a:spcBef>
              <a:defRPr sz="3600" b="0" i="0" spc="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6" name="Text Placeholder 4">
            <a:extLst>
              <a:ext uri="{FF2B5EF4-FFF2-40B4-BE49-F238E27FC236}">
                <a16:creationId xmlns:a16="http://schemas.microsoft.com/office/drawing/2014/main" id="{BA836C28-DF9E-9EF6-F137-8474B6C0845A}"/>
              </a:ext>
            </a:extLst>
          </p:cNvPr>
          <p:cNvSpPr>
            <a:spLocks noGrp="1"/>
          </p:cNvSpPr>
          <p:nvPr>
            <p:ph type="body" sz="quarter" idx="30" hasCustomPrompt="1"/>
          </p:nvPr>
        </p:nvSpPr>
        <p:spPr>
          <a:xfrm>
            <a:off x="6743700" y="4890116"/>
            <a:ext cx="4648200" cy="1265667"/>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a:t>
            </a:r>
          </a:p>
        </p:txBody>
      </p:sp>
      <p:sp>
        <p:nvSpPr>
          <p:cNvPr id="9" name="Text Placeholder 4">
            <a:extLst>
              <a:ext uri="{FF2B5EF4-FFF2-40B4-BE49-F238E27FC236}">
                <a16:creationId xmlns:a16="http://schemas.microsoft.com/office/drawing/2014/main" id="{FA7FE39D-9B2F-3A82-4481-DEBB420622E7}"/>
              </a:ext>
            </a:extLst>
          </p:cNvPr>
          <p:cNvSpPr>
            <a:spLocks noGrp="1"/>
          </p:cNvSpPr>
          <p:nvPr>
            <p:ph type="body" sz="quarter" idx="31" hasCustomPrompt="1"/>
          </p:nvPr>
        </p:nvSpPr>
        <p:spPr>
          <a:xfrm>
            <a:off x="6743700" y="4533715"/>
            <a:ext cx="46482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11" name="Picture Placeholder 11">
            <a:extLst>
              <a:ext uri="{FF2B5EF4-FFF2-40B4-BE49-F238E27FC236}">
                <a16:creationId xmlns:a16="http://schemas.microsoft.com/office/drawing/2014/main" id="{8A42E0B9-1EB1-1EAF-142C-C1A8686CF7F0}"/>
              </a:ext>
            </a:extLst>
          </p:cNvPr>
          <p:cNvSpPr>
            <a:spLocks noGrp="1"/>
          </p:cNvSpPr>
          <p:nvPr>
            <p:ph type="pic" sz="quarter" idx="32"/>
          </p:nvPr>
        </p:nvSpPr>
        <p:spPr>
          <a:xfrm>
            <a:off x="6096000" y="0"/>
            <a:ext cx="6099048" cy="3657600"/>
          </a:xfrm>
          <a:prstGeom prst="rect">
            <a:avLst/>
          </a:prstGeom>
        </p:spPr>
        <p:txBody>
          <a:bodyPr/>
          <a:lstStyle/>
          <a:p>
            <a:endParaRPr lang="en-US"/>
          </a:p>
        </p:txBody>
      </p:sp>
      <p:sp>
        <p:nvSpPr>
          <p:cNvPr id="13" name="TextBox 12">
            <a:extLst>
              <a:ext uri="{FF2B5EF4-FFF2-40B4-BE49-F238E27FC236}">
                <a16:creationId xmlns:a16="http://schemas.microsoft.com/office/drawing/2014/main" id="{95B1168C-27E6-70A9-36C3-AE546E841C2A}"/>
              </a:ext>
            </a:extLst>
          </p:cNvPr>
          <p:cNvSpPr txBox="1"/>
          <p:nvPr userDrawn="1"/>
        </p:nvSpPr>
        <p:spPr>
          <a:xfrm>
            <a:off x="9539519"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rgbClr val="010000"/>
                </a:solidFill>
              </a:rPr>
              <a:t>EPAM Proprietary &amp; Confidential.</a:t>
            </a:r>
          </a:p>
        </p:txBody>
      </p:sp>
      <p:sp>
        <p:nvSpPr>
          <p:cNvPr id="14" name="Text Placeholder 3">
            <a:extLst>
              <a:ext uri="{FF2B5EF4-FFF2-40B4-BE49-F238E27FC236}">
                <a16:creationId xmlns:a16="http://schemas.microsoft.com/office/drawing/2014/main" id="{9D8F7163-12E6-F27D-EEBA-98BF26708D37}"/>
              </a:ext>
            </a:extLst>
          </p:cNvPr>
          <p:cNvSpPr txBox="1">
            <a:spLocks/>
          </p:cNvSpPr>
          <p:nvPr userDrawn="1"/>
        </p:nvSpPr>
        <p:spPr>
          <a:xfrm>
            <a:off x="11315641"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rgbClr val="010000"/>
                </a:solidFill>
              </a:rPr>
              <a:pPr lvl="0"/>
              <a:t>‹№›</a:t>
            </a:fld>
            <a:endParaRPr lang="en-US" sz="1000">
              <a:solidFill>
                <a:srgbClr val="010000"/>
              </a:solidFill>
            </a:endParaRPr>
          </a:p>
        </p:txBody>
      </p:sp>
      <p:pic>
        <p:nvPicPr>
          <p:cNvPr id="15" name="Picture 14">
            <a:extLst>
              <a:ext uri="{FF2B5EF4-FFF2-40B4-BE49-F238E27FC236}">
                <a16:creationId xmlns:a16="http://schemas.microsoft.com/office/drawing/2014/main" id="{01A8FDC3-1268-C24A-5234-3DDF83EB1B2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28651" y="6413450"/>
            <a:ext cx="497433" cy="182880"/>
          </a:xfrm>
          <a:prstGeom prst="rect">
            <a:avLst/>
          </a:prstGeom>
        </p:spPr>
      </p:pic>
      <p:pic>
        <p:nvPicPr>
          <p:cNvPr id="3" name="Рисунок 2">
            <a:extLst>
              <a:ext uri="{FF2B5EF4-FFF2-40B4-BE49-F238E27FC236}">
                <a16:creationId xmlns:a16="http://schemas.microsoft.com/office/drawing/2014/main" id="{81F584E1-C47B-69C2-2BBE-283879CF1C2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297623" y="6365748"/>
            <a:ext cx="1292265" cy="325693"/>
          </a:xfrm>
          <a:prstGeom prst="rect">
            <a:avLst/>
          </a:prstGeom>
        </p:spPr>
      </p:pic>
    </p:spTree>
    <p:extLst>
      <p:ext uri="{BB962C8B-B14F-4D97-AF65-F5344CB8AC3E}">
        <p14:creationId xmlns:p14="http://schemas.microsoft.com/office/powerpoint/2010/main" val="1399754844"/>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Our_People_2_People_White">
    <p:bg>
      <p:bgPr>
        <a:solidFill>
          <a:schemeClr val="bg1"/>
        </a:solidFill>
        <a:effectLst/>
      </p:bgPr>
    </p:bg>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10CE64FB-25EE-A414-B066-FC99784E85DB}"/>
              </a:ext>
            </a:extLst>
          </p:cNvPr>
          <p:cNvSpPr>
            <a:spLocks noGrp="1"/>
          </p:cNvSpPr>
          <p:nvPr>
            <p:ph type="body" sz="quarter" idx="16" hasCustomPrompt="1"/>
          </p:nvPr>
        </p:nvSpPr>
        <p:spPr>
          <a:xfrm>
            <a:off x="639074" y="4890116"/>
            <a:ext cx="4648200" cy="1265667"/>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a:t>
            </a:r>
          </a:p>
        </p:txBody>
      </p:sp>
      <p:sp>
        <p:nvSpPr>
          <p:cNvPr id="2" name="Picture Placeholder 11">
            <a:extLst>
              <a:ext uri="{FF2B5EF4-FFF2-40B4-BE49-F238E27FC236}">
                <a16:creationId xmlns:a16="http://schemas.microsoft.com/office/drawing/2014/main" id="{D059CF42-DE64-D215-F33D-AEF5AC07DB76}"/>
              </a:ext>
            </a:extLst>
          </p:cNvPr>
          <p:cNvSpPr>
            <a:spLocks noGrp="1"/>
          </p:cNvSpPr>
          <p:nvPr>
            <p:ph type="pic" sz="quarter" idx="28"/>
          </p:nvPr>
        </p:nvSpPr>
        <p:spPr>
          <a:xfrm>
            <a:off x="0" y="0"/>
            <a:ext cx="6099048" cy="3657600"/>
          </a:xfrm>
          <a:prstGeom prst="rect">
            <a:avLst/>
          </a:prstGeom>
        </p:spPr>
        <p:txBody>
          <a:bodyPr/>
          <a:lstStyle/>
          <a:p>
            <a:endParaRPr lang="en-US"/>
          </a:p>
        </p:txBody>
      </p:sp>
      <p:sp>
        <p:nvSpPr>
          <p:cNvPr id="6" name="Text Placeholder 4">
            <a:extLst>
              <a:ext uri="{FF2B5EF4-FFF2-40B4-BE49-F238E27FC236}">
                <a16:creationId xmlns:a16="http://schemas.microsoft.com/office/drawing/2014/main" id="{BA836C28-DF9E-9EF6-F137-8474B6C0845A}"/>
              </a:ext>
            </a:extLst>
          </p:cNvPr>
          <p:cNvSpPr>
            <a:spLocks noGrp="1"/>
          </p:cNvSpPr>
          <p:nvPr>
            <p:ph type="body" sz="quarter" idx="30" hasCustomPrompt="1"/>
          </p:nvPr>
        </p:nvSpPr>
        <p:spPr>
          <a:xfrm>
            <a:off x="6743700" y="4890116"/>
            <a:ext cx="4648200" cy="1265667"/>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a:t>
            </a:r>
          </a:p>
        </p:txBody>
      </p:sp>
      <p:sp>
        <p:nvSpPr>
          <p:cNvPr id="11" name="Picture Placeholder 11">
            <a:extLst>
              <a:ext uri="{FF2B5EF4-FFF2-40B4-BE49-F238E27FC236}">
                <a16:creationId xmlns:a16="http://schemas.microsoft.com/office/drawing/2014/main" id="{8A42E0B9-1EB1-1EAF-142C-C1A8686CF7F0}"/>
              </a:ext>
            </a:extLst>
          </p:cNvPr>
          <p:cNvSpPr>
            <a:spLocks noGrp="1"/>
          </p:cNvSpPr>
          <p:nvPr>
            <p:ph type="pic" sz="quarter" idx="32"/>
          </p:nvPr>
        </p:nvSpPr>
        <p:spPr>
          <a:xfrm>
            <a:off x="6096000" y="0"/>
            <a:ext cx="6099048" cy="3657600"/>
          </a:xfrm>
          <a:prstGeom prst="rect">
            <a:avLst/>
          </a:prstGeom>
        </p:spPr>
        <p:txBody>
          <a:bodyPr/>
          <a:lstStyle/>
          <a:p>
            <a:endParaRPr lang="en-US"/>
          </a:p>
        </p:txBody>
      </p:sp>
      <p:sp>
        <p:nvSpPr>
          <p:cNvPr id="3" name="Text Placeholder 4">
            <a:extLst>
              <a:ext uri="{FF2B5EF4-FFF2-40B4-BE49-F238E27FC236}">
                <a16:creationId xmlns:a16="http://schemas.microsoft.com/office/drawing/2014/main" id="{65AE9A1E-2209-0966-CD00-6DBDADBB1957}"/>
              </a:ext>
            </a:extLst>
          </p:cNvPr>
          <p:cNvSpPr>
            <a:spLocks noGrp="1"/>
          </p:cNvSpPr>
          <p:nvPr>
            <p:ph type="body" sz="quarter" idx="25" hasCustomPrompt="1"/>
          </p:nvPr>
        </p:nvSpPr>
        <p:spPr>
          <a:xfrm>
            <a:off x="639074" y="3869172"/>
            <a:ext cx="3467100" cy="564322"/>
          </a:xfrm>
          <a:prstGeom prst="rect">
            <a:avLst/>
          </a:prstGeom>
        </p:spPr>
        <p:txBody>
          <a:bodyPr wrap="square">
            <a:spAutoFit/>
          </a:bodyPr>
          <a:lstStyle>
            <a:lvl1pPr>
              <a:lnSpc>
                <a:spcPts val="4600"/>
              </a:lnSpc>
              <a:spcBef>
                <a:spcPts val="0"/>
              </a:spcBef>
              <a:defRPr sz="3600" b="0" i="0" spc="0">
                <a:gradFill>
                  <a:gsLst>
                    <a:gs pos="0">
                      <a:srgbClr val="0078C2"/>
                    </a:gs>
                    <a:gs pos="58000">
                      <a:srgbClr val="0047FF"/>
                    </a:gs>
                    <a:gs pos="91000">
                      <a:srgbClr val="8453D2"/>
                    </a:gs>
                  </a:gsLst>
                  <a:lin ang="0" scaled="0"/>
                </a:gra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2" name="Text Placeholder 4">
            <a:extLst>
              <a:ext uri="{FF2B5EF4-FFF2-40B4-BE49-F238E27FC236}">
                <a16:creationId xmlns:a16="http://schemas.microsoft.com/office/drawing/2014/main" id="{970C6AC1-AA2F-89B9-2D44-315F60323832}"/>
              </a:ext>
            </a:extLst>
          </p:cNvPr>
          <p:cNvSpPr>
            <a:spLocks noGrp="1"/>
          </p:cNvSpPr>
          <p:nvPr>
            <p:ph type="body" sz="quarter" idx="26" hasCustomPrompt="1"/>
          </p:nvPr>
        </p:nvSpPr>
        <p:spPr>
          <a:xfrm>
            <a:off x="639074" y="4521015"/>
            <a:ext cx="46482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13" name="Text Placeholder 4">
            <a:extLst>
              <a:ext uri="{FF2B5EF4-FFF2-40B4-BE49-F238E27FC236}">
                <a16:creationId xmlns:a16="http://schemas.microsoft.com/office/drawing/2014/main" id="{129FB170-8BDC-CF05-AC75-D03AEB22285B}"/>
              </a:ext>
            </a:extLst>
          </p:cNvPr>
          <p:cNvSpPr>
            <a:spLocks noGrp="1"/>
          </p:cNvSpPr>
          <p:nvPr>
            <p:ph type="body" sz="quarter" idx="29" hasCustomPrompt="1"/>
          </p:nvPr>
        </p:nvSpPr>
        <p:spPr>
          <a:xfrm>
            <a:off x="6743700" y="3869172"/>
            <a:ext cx="3467100" cy="564322"/>
          </a:xfrm>
          <a:prstGeom prst="rect">
            <a:avLst/>
          </a:prstGeom>
        </p:spPr>
        <p:txBody>
          <a:bodyPr wrap="square">
            <a:spAutoFit/>
          </a:bodyPr>
          <a:lstStyle>
            <a:lvl1pPr>
              <a:lnSpc>
                <a:spcPts val="4600"/>
              </a:lnSpc>
              <a:spcBef>
                <a:spcPts val="0"/>
              </a:spcBef>
              <a:defRPr sz="3600" b="0" i="0" spc="0">
                <a:gradFill>
                  <a:gsLst>
                    <a:gs pos="0">
                      <a:srgbClr val="0078C2"/>
                    </a:gs>
                    <a:gs pos="58000">
                      <a:srgbClr val="0047FF"/>
                    </a:gs>
                    <a:gs pos="91000">
                      <a:srgbClr val="8453D2"/>
                    </a:gs>
                  </a:gsLst>
                  <a:lin ang="0" scaled="0"/>
                </a:gra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4" name="Text Placeholder 4">
            <a:extLst>
              <a:ext uri="{FF2B5EF4-FFF2-40B4-BE49-F238E27FC236}">
                <a16:creationId xmlns:a16="http://schemas.microsoft.com/office/drawing/2014/main" id="{BA3F46C9-B563-1ABE-3DDB-DDB91319FFB6}"/>
              </a:ext>
            </a:extLst>
          </p:cNvPr>
          <p:cNvSpPr>
            <a:spLocks noGrp="1"/>
          </p:cNvSpPr>
          <p:nvPr>
            <p:ph type="body" sz="quarter" idx="31" hasCustomPrompt="1"/>
          </p:nvPr>
        </p:nvSpPr>
        <p:spPr>
          <a:xfrm>
            <a:off x="6743700" y="4521015"/>
            <a:ext cx="46482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9" name="TextBox 8">
            <a:extLst>
              <a:ext uri="{FF2B5EF4-FFF2-40B4-BE49-F238E27FC236}">
                <a16:creationId xmlns:a16="http://schemas.microsoft.com/office/drawing/2014/main" id="{A03E0F55-2297-4649-F757-CAFDD1ABDBB0}"/>
              </a:ext>
            </a:extLst>
          </p:cNvPr>
          <p:cNvSpPr txBox="1"/>
          <p:nvPr userDrawn="1"/>
        </p:nvSpPr>
        <p:spPr>
          <a:xfrm>
            <a:off x="9539519"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rgbClr val="010000"/>
                </a:solidFill>
              </a:rPr>
              <a:t>EPAM Proprietary &amp; Confidential.</a:t>
            </a:r>
          </a:p>
        </p:txBody>
      </p:sp>
      <p:sp>
        <p:nvSpPr>
          <p:cNvPr id="10" name="Text Placeholder 3">
            <a:extLst>
              <a:ext uri="{FF2B5EF4-FFF2-40B4-BE49-F238E27FC236}">
                <a16:creationId xmlns:a16="http://schemas.microsoft.com/office/drawing/2014/main" id="{E5D602B7-0154-AEB7-239F-256AAF330C1E}"/>
              </a:ext>
            </a:extLst>
          </p:cNvPr>
          <p:cNvSpPr txBox="1">
            <a:spLocks/>
          </p:cNvSpPr>
          <p:nvPr userDrawn="1"/>
        </p:nvSpPr>
        <p:spPr>
          <a:xfrm>
            <a:off x="11315641"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rgbClr val="010000"/>
                </a:solidFill>
              </a:rPr>
              <a:pPr lvl="0"/>
              <a:t>‹№›</a:t>
            </a:fld>
            <a:endParaRPr lang="en-US" sz="1000">
              <a:solidFill>
                <a:srgbClr val="010000"/>
              </a:solidFill>
            </a:endParaRPr>
          </a:p>
        </p:txBody>
      </p:sp>
      <p:pic>
        <p:nvPicPr>
          <p:cNvPr id="15" name="Picture 14">
            <a:extLst>
              <a:ext uri="{FF2B5EF4-FFF2-40B4-BE49-F238E27FC236}">
                <a16:creationId xmlns:a16="http://schemas.microsoft.com/office/drawing/2014/main" id="{B020D3FD-5BB0-B0D6-A198-2CC86E6DA98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8651" y="6413450"/>
            <a:ext cx="497433" cy="182880"/>
          </a:xfrm>
          <a:prstGeom prst="rect">
            <a:avLst/>
          </a:prstGeom>
        </p:spPr>
      </p:pic>
      <p:pic>
        <p:nvPicPr>
          <p:cNvPr id="4" name="Рисунок 3">
            <a:extLst>
              <a:ext uri="{FF2B5EF4-FFF2-40B4-BE49-F238E27FC236}">
                <a16:creationId xmlns:a16="http://schemas.microsoft.com/office/drawing/2014/main" id="{523440AC-6A1F-725C-BAEE-DBBFE3B9537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97623" y="6365748"/>
            <a:ext cx="1292265" cy="325693"/>
          </a:xfrm>
          <a:prstGeom prst="rect">
            <a:avLst/>
          </a:prstGeom>
        </p:spPr>
      </p:pic>
    </p:spTree>
    <p:extLst>
      <p:ext uri="{BB962C8B-B14F-4D97-AF65-F5344CB8AC3E}">
        <p14:creationId xmlns:p14="http://schemas.microsoft.com/office/powerpoint/2010/main" val="603277334"/>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Our_People_3_Peopl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97881F8F-A8EB-2813-47A6-219B2122F63E}"/>
              </a:ext>
            </a:extLst>
          </p:cNvPr>
          <p:cNvSpPr>
            <a:spLocks noGrp="1"/>
          </p:cNvSpPr>
          <p:nvPr>
            <p:ph type="body" sz="quarter" idx="25" hasCustomPrompt="1"/>
          </p:nvPr>
        </p:nvSpPr>
        <p:spPr>
          <a:xfrm>
            <a:off x="627063" y="2916672"/>
            <a:ext cx="3467100" cy="537198"/>
          </a:xfrm>
          <a:prstGeom prst="rect">
            <a:avLst/>
          </a:prstGeom>
        </p:spPr>
        <p:txBody>
          <a:bodyPr wrap="square">
            <a:spAutoFit/>
          </a:bodyPr>
          <a:lstStyle>
            <a:lvl1pPr>
              <a:lnSpc>
                <a:spcPts val="4600"/>
              </a:lnSpc>
              <a:spcBef>
                <a:spcPts val="0"/>
              </a:spcBef>
              <a:defRPr sz="2800" b="0" i="0" spc="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0" name="Text Placeholder 4">
            <a:extLst>
              <a:ext uri="{FF2B5EF4-FFF2-40B4-BE49-F238E27FC236}">
                <a16:creationId xmlns:a16="http://schemas.microsoft.com/office/drawing/2014/main" id="{52343B4A-3451-DAED-5CA3-845DCEF785DA}"/>
              </a:ext>
            </a:extLst>
          </p:cNvPr>
          <p:cNvSpPr>
            <a:spLocks noGrp="1"/>
          </p:cNvSpPr>
          <p:nvPr>
            <p:ph type="body" sz="quarter" idx="26" hasCustomPrompt="1"/>
          </p:nvPr>
        </p:nvSpPr>
        <p:spPr>
          <a:xfrm>
            <a:off x="627063" y="3568514"/>
            <a:ext cx="34671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2" name="Picture Placeholder 11">
            <a:extLst>
              <a:ext uri="{FF2B5EF4-FFF2-40B4-BE49-F238E27FC236}">
                <a16:creationId xmlns:a16="http://schemas.microsoft.com/office/drawing/2014/main" id="{D059CF42-DE64-D215-F33D-AEF5AC07DB76}"/>
              </a:ext>
            </a:extLst>
          </p:cNvPr>
          <p:cNvSpPr>
            <a:spLocks noGrp="1"/>
          </p:cNvSpPr>
          <p:nvPr>
            <p:ph type="pic" sz="quarter" idx="28"/>
          </p:nvPr>
        </p:nvSpPr>
        <p:spPr>
          <a:xfrm>
            <a:off x="627063" y="795020"/>
            <a:ext cx="1866900" cy="1981200"/>
          </a:xfrm>
          <a:prstGeom prst="rect">
            <a:avLst/>
          </a:prstGeom>
        </p:spPr>
        <p:txBody>
          <a:bodyPr/>
          <a:lstStyle/>
          <a:p>
            <a:endParaRPr lang="en-US"/>
          </a:p>
        </p:txBody>
      </p:sp>
      <p:sp>
        <p:nvSpPr>
          <p:cNvPr id="3" name="Text Placeholder 4">
            <a:extLst>
              <a:ext uri="{FF2B5EF4-FFF2-40B4-BE49-F238E27FC236}">
                <a16:creationId xmlns:a16="http://schemas.microsoft.com/office/drawing/2014/main" id="{FC1C1359-8F08-C0F3-2D34-47EA322BD228}"/>
              </a:ext>
            </a:extLst>
          </p:cNvPr>
          <p:cNvSpPr>
            <a:spLocks noGrp="1"/>
          </p:cNvSpPr>
          <p:nvPr>
            <p:ph type="body" sz="quarter" idx="16" hasCustomPrompt="1"/>
          </p:nvPr>
        </p:nvSpPr>
        <p:spPr>
          <a:xfrm>
            <a:off x="627063" y="3972655"/>
            <a:ext cx="2781300"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14" name="Text Placeholder 4">
            <a:extLst>
              <a:ext uri="{FF2B5EF4-FFF2-40B4-BE49-F238E27FC236}">
                <a16:creationId xmlns:a16="http://schemas.microsoft.com/office/drawing/2014/main" id="{0CF16E01-7092-EE1E-8080-DCF72DAA2405}"/>
              </a:ext>
            </a:extLst>
          </p:cNvPr>
          <p:cNvSpPr>
            <a:spLocks noGrp="1"/>
          </p:cNvSpPr>
          <p:nvPr>
            <p:ph type="body" sz="quarter" idx="29" hasCustomPrompt="1"/>
          </p:nvPr>
        </p:nvSpPr>
        <p:spPr>
          <a:xfrm>
            <a:off x="4394200" y="2916672"/>
            <a:ext cx="3467100" cy="537198"/>
          </a:xfrm>
          <a:prstGeom prst="rect">
            <a:avLst/>
          </a:prstGeom>
        </p:spPr>
        <p:txBody>
          <a:bodyPr wrap="square">
            <a:spAutoFit/>
          </a:bodyPr>
          <a:lstStyle>
            <a:lvl1pPr>
              <a:lnSpc>
                <a:spcPts val="4600"/>
              </a:lnSpc>
              <a:spcBef>
                <a:spcPts val="0"/>
              </a:spcBef>
              <a:defRPr sz="2800" b="0" i="0" spc="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5" name="Text Placeholder 4">
            <a:extLst>
              <a:ext uri="{FF2B5EF4-FFF2-40B4-BE49-F238E27FC236}">
                <a16:creationId xmlns:a16="http://schemas.microsoft.com/office/drawing/2014/main" id="{3CA67D79-120D-160C-DD3C-77D27D493F36}"/>
              </a:ext>
            </a:extLst>
          </p:cNvPr>
          <p:cNvSpPr>
            <a:spLocks noGrp="1"/>
          </p:cNvSpPr>
          <p:nvPr>
            <p:ph type="body" sz="quarter" idx="30" hasCustomPrompt="1"/>
          </p:nvPr>
        </p:nvSpPr>
        <p:spPr>
          <a:xfrm>
            <a:off x="4394200" y="3568514"/>
            <a:ext cx="34671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16" name="Picture Placeholder 11">
            <a:extLst>
              <a:ext uri="{FF2B5EF4-FFF2-40B4-BE49-F238E27FC236}">
                <a16:creationId xmlns:a16="http://schemas.microsoft.com/office/drawing/2014/main" id="{8BF8ECD0-B431-B638-27D5-32D70A5C2A1C}"/>
              </a:ext>
            </a:extLst>
          </p:cNvPr>
          <p:cNvSpPr>
            <a:spLocks noGrp="1"/>
          </p:cNvSpPr>
          <p:nvPr>
            <p:ph type="pic" sz="quarter" idx="31"/>
          </p:nvPr>
        </p:nvSpPr>
        <p:spPr>
          <a:xfrm>
            <a:off x="4394200" y="795020"/>
            <a:ext cx="1866900" cy="1981200"/>
          </a:xfrm>
          <a:prstGeom prst="rect">
            <a:avLst/>
          </a:prstGeom>
        </p:spPr>
        <p:txBody>
          <a:bodyPr/>
          <a:lstStyle/>
          <a:p>
            <a:endParaRPr lang="en-US"/>
          </a:p>
        </p:txBody>
      </p:sp>
      <p:sp>
        <p:nvSpPr>
          <p:cNvPr id="17" name="Text Placeholder 4">
            <a:extLst>
              <a:ext uri="{FF2B5EF4-FFF2-40B4-BE49-F238E27FC236}">
                <a16:creationId xmlns:a16="http://schemas.microsoft.com/office/drawing/2014/main" id="{66E89CDA-AA89-1D71-39FA-7994E05AE92F}"/>
              </a:ext>
            </a:extLst>
          </p:cNvPr>
          <p:cNvSpPr>
            <a:spLocks noGrp="1"/>
          </p:cNvSpPr>
          <p:nvPr>
            <p:ph type="body" sz="quarter" idx="32" hasCustomPrompt="1"/>
          </p:nvPr>
        </p:nvSpPr>
        <p:spPr>
          <a:xfrm>
            <a:off x="4394200" y="3972655"/>
            <a:ext cx="2781300"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18" name="Text Placeholder 4">
            <a:extLst>
              <a:ext uri="{FF2B5EF4-FFF2-40B4-BE49-F238E27FC236}">
                <a16:creationId xmlns:a16="http://schemas.microsoft.com/office/drawing/2014/main" id="{4B3BDFDF-6AC9-EF9C-D008-AB293FA5AAC3}"/>
              </a:ext>
            </a:extLst>
          </p:cNvPr>
          <p:cNvSpPr>
            <a:spLocks noGrp="1"/>
          </p:cNvSpPr>
          <p:nvPr>
            <p:ph type="body" sz="quarter" idx="33" hasCustomPrompt="1"/>
          </p:nvPr>
        </p:nvSpPr>
        <p:spPr>
          <a:xfrm>
            <a:off x="8128000" y="2916672"/>
            <a:ext cx="3467100" cy="537198"/>
          </a:xfrm>
          <a:prstGeom prst="rect">
            <a:avLst/>
          </a:prstGeom>
        </p:spPr>
        <p:txBody>
          <a:bodyPr wrap="square">
            <a:spAutoFit/>
          </a:bodyPr>
          <a:lstStyle>
            <a:lvl1pPr>
              <a:lnSpc>
                <a:spcPts val="4600"/>
              </a:lnSpc>
              <a:spcBef>
                <a:spcPts val="0"/>
              </a:spcBef>
              <a:defRPr sz="2800" b="0" i="0" spc="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9" name="Text Placeholder 4">
            <a:extLst>
              <a:ext uri="{FF2B5EF4-FFF2-40B4-BE49-F238E27FC236}">
                <a16:creationId xmlns:a16="http://schemas.microsoft.com/office/drawing/2014/main" id="{AF6F850E-875C-CE1C-C696-B9119881C140}"/>
              </a:ext>
            </a:extLst>
          </p:cNvPr>
          <p:cNvSpPr>
            <a:spLocks noGrp="1"/>
          </p:cNvSpPr>
          <p:nvPr>
            <p:ph type="body" sz="quarter" idx="34" hasCustomPrompt="1"/>
          </p:nvPr>
        </p:nvSpPr>
        <p:spPr>
          <a:xfrm>
            <a:off x="8128000" y="3568514"/>
            <a:ext cx="34671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20" name="Picture Placeholder 11">
            <a:extLst>
              <a:ext uri="{FF2B5EF4-FFF2-40B4-BE49-F238E27FC236}">
                <a16:creationId xmlns:a16="http://schemas.microsoft.com/office/drawing/2014/main" id="{EE0176D5-725E-3E5F-2AB8-0A9D56960DEE}"/>
              </a:ext>
            </a:extLst>
          </p:cNvPr>
          <p:cNvSpPr>
            <a:spLocks noGrp="1"/>
          </p:cNvSpPr>
          <p:nvPr>
            <p:ph type="pic" sz="quarter" idx="35"/>
          </p:nvPr>
        </p:nvSpPr>
        <p:spPr>
          <a:xfrm>
            <a:off x="8128000" y="795020"/>
            <a:ext cx="1866900" cy="1981200"/>
          </a:xfrm>
          <a:prstGeom prst="rect">
            <a:avLst/>
          </a:prstGeom>
        </p:spPr>
        <p:txBody>
          <a:bodyPr/>
          <a:lstStyle/>
          <a:p>
            <a:endParaRPr lang="en-US"/>
          </a:p>
        </p:txBody>
      </p:sp>
      <p:sp>
        <p:nvSpPr>
          <p:cNvPr id="21" name="Text Placeholder 4">
            <a:extLst>
              <a:ext uri="{FF2B5EF4-FFF2-40B4-BE49-F238E27FC236}">
                <a16:creationId xmlns:a16="http://schemas.microsoft.com/office/drawing/2014/main" id="{6A11A961-3944-A416-6D0E-F19285260E57}"/>
              </a:ext>
            </a:extLst>
          </p:cNvPr>
          <p:cNvSpPr>
            <a:spLocks noGrp="1"/>
          </p:cNvSpPr>
          <p:nvPr>
            <p:ph type="body" sz="quarter" idx="36" hasCustomPrompt="1"/>
          </p:nvPr>
        </p:nvSpPr>
        <p:spPr>
          <a:xfrm>
            <a:off x="8128000" y="3972655"/>
            <a:ext cx="2781300"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8" name="TextBox 7">
            <a:extLst>
              <a:ext uri="{FF2B5EF4-FFF2-40B4-BE49-F238E27FC236}">
                <a16:creationId xmlns:a16="http://schemas.microsoft.com/office/drawing/2014/main" id="{B8D64F61-C0FA-0C91-5963-6E2A72BAE0EC}"/>
              </a:ext>
            </a:extLst>
          </p:cNvPr>
          <p:cNvSpPr txBox="1"/>
          <p:nvPr userDrawn="1"/>
        </p:nvSpPr>
        <p:spPr>
          <a:xfrm>
            <a:off x="9539519"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rgbClr val="010000"/>
                </a:solidFill>
              </a:rPr>
              <a:t>EPAM Proprietary &amp; Confidential.</a:t>
            </a:r>
          </a:p>
        </p:txBody>
      </p:sp>
      <p:sp>
        <p:nvSpPr>
          <p:cNvPr id="9" name="Text Placeholder 3">
            <a:extLst>
              <a:ext uri="{FF2B5EF4-FFF2-40B4-BE49-F238E27FC236}">
                <a16:creationId xmlns:a16="http://schemas.microsoft.com/office/drawing/2014/main" id="{563B925E-92C3-987F-0FC0-AE8EC43ABC33}"/>
              </a:ext>
            </a:extLst>
          </p:cNvPr>
          <p:cNvSpPr txBox="1">
            <a:spLocks/>
          </p:cNvSpPr>
          <p:nvPr userDrawn="1"/>
        </p:nvSpPr>
        <p:spPr>
          <a:xfrm>
            <a:off x="11315641"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rgbClr val="010000"/>
                </a:solidFill>
              </a:rPr>
              <a:pPr lvl="0"/>
              <a:t>‹№›</a:t>
            </a:fld>
            <a:endParaRPr lang="en-US" sz="1000">
              <a:solidFill>
                <a:srgbClr val="010000"/>
              </a:solidFill>
            </a:endParaRPr>
          </a:p>
        </p:txBody>
      </p:sp>
      <p:pic>
        <p:nvPicPr>
          <p:cNvPr id="11" name="Picture 10">
            <a:extLst>
              <a:ext uri="{FF2B5EF4-FFF2-40B4-BE49-F238E27FC236}">
                <a16:creationId xmlns:a16="http://schemas.microsoft.com/office/drawing/2014/main" id="{2E539AA1-06E4-9967-8A01-AA1CC6BF554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28651" y="6413450"/>
            <a:ext cx="497433" cy="182880"/>
          </a:xfrm>
          <a:prstGeom prst="rect">
            <a:avLst/>
          </a:prstGeom>
        </p:spPr>
      </p:pic>
      <p:sp>
        <p:nvSpPr>
          <p:cNvPr id="13" name="Text Placeholder 10">
            <a:extLst>
              <a:ext uri="{FF2B5EF4-FFF2-40B4-BE49-F238E27FC236}">
                <a16:creationId xmlns:a16="http://schemas.microsoft.com/office/drawing/2014/main" id="{7E413724-DF6D-A95C-8C60-B1166F8320FC}"/>
              </a:ext>
            </a:extLst>
          </p:cNvPr>
          <p:cNvSpPr>
            <a:spLocks noGrp="1"/>
          </p:cNvSpPr>
          <p:nvPr>
            <p:ph type="body" sz="quarter" idx="37" hasCustomPrompt="1"/>
          </p:nvPr>
        </p:nvSpPr>
        <p:spPr>
          <a:xfrm>
            <a:off x="627063" y="419100"/>
            <a:ext cx="3725862" cy="225706"/>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pic>
        <p:nvPicPr>
          <p:cNvPr id="4" name="Рисунок 3">
            <a:extLst>
              <a:ext uri="{FF2B5EF4-FFF2-40B4-BE49-F238E27FC236}">
                <a16:creationId xmlns:a16="http://schemas.microsoft.com/office/drawing/2014/main" id="{117F8DFD-9955-B96B-15BD-91C603B8524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297623" y="6365748"/>
            <a:ext cx="1292265" cy="325693"/>
          </a:xfrm>
          <a:prstGeom prst="rect">
            <a:avLst/>
          </a:prstGeom>
        </p:spPr>
      </p:pic>
    </p:spTree>
    <p:extLst>
      <p:ext uri="{BB962C8B-B14F-4D97-AF65-F5344CB8AC3E}">
        <p14:creationId xmlns:p14="http://schemas.microsoft.com/office/powerpoint/2010/main" val="2017856813"/>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Cover_Image">
    <p:bg>
      <p:bgPr>
        <a:solidFill>
          <a:schemeClr val="bg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374159C-7297-E470-BBCD-D20C41E7AF68}"/>
              </a:ext>
            </a:extLst>
          </p:cNvPr>
          <p:cNvSpPr>
            <a:spLocks noGrp="1"/>
          </p:cNvSpPr>
          <p:nvPr>
            <p:ph type="pic" sz="quarter" idx="13"/>
          </p:nvPr>
        </p:nvSpPr>
        <p:spPr>
          <a:xfrm>
            <a:off x="0" y="0"/>
            <a:ext cx="12192000" cy="6858000"/>
          </a:xfrm>
          <a:prstGeom prst="rect">
            <a:avLst/>
          </a:prstGeom>
        </p:spPr>
        <p:txBody>
          <a:bodyPr/>
          <a:lstStyle/>
          <a:p>
            <a:endParaRPr lang="en-US" dirty="0"/>
          </a:p>
        </p:txBody>
      </p:sp>
      <p:sp>
        <p:nvSpPr>
          <p:cNvPr id="5" name="Text Placeholder 4">
            <a:extLst>
              <a:ext uri="{FF2B5EF4-FFF2-40B4-BE49-F238E27FC236}">
                <a16:creationId xmlns:a16="http://schemas.microsoft.com/office/drawing/2014/main" id="{A2159C2A-0FC8-422F-92E4-B92935AAE5A0}"/>
              </a:ext>
            </a:extLst>
          </p:cNvPr>
          <p:cNvSpPr>
            <a:spLocks noGrp="1"/>
          </p:cNvSpPr>
          <p:nvPr>
            <p:ph type="body" sz="quarter" idx="10" hasCustomPrompt="1"/>
          </p:nvPr>
        </p:nvSpPr>
        <p:spPr>
          <a:xfrm>
            <a:off x="639074" y="1655821"/>
            <a:ext cx="10515600" cy="2103140"/>
          </a:xfrm>
          <a:prstGeom prst="rect">
            <a:avLst/>
          </a:prstGeom>
        </p:spPr>
        <p:txBody>
          <a:bodyPr wrap="square">
            <a:spAutoFit/>
          </a:bodyPr>
          <a:lstStyle>
            <a:lvl1pPr algn="ctr">
              <a:lnSpc>
                <a:spcPts val="8200"/>
              </a:lnSpc>
              <a:spcBef>
                <a:spcPts val="0"/>
              </a:spcBef>
              <a:defRPr sz="8000" b="0" i="0">
                <a:solidFill>
                  <a:schemeClr val="tx1"/>
                </a:solidFill>
                <a:latin typeface="Calibri Light" panose="020F0302020204030204" pitchFamily="34" charset="0"/>
                <a:cs typeface="Calibri Light" panose="020F0302020204030204" pitchFamily="34" charset="0"/>
              </a:defRPr>
            </a:lvl1pPr>
            <a:lvl2pPr>
              <a:buNone/>
              <a:defRPr/>
            </a:lvl2pPr>
          </a:lstStyle>
          <a:p>
            <a:pPr lvl="0"/>
            <a:r>
              <a:rPr lang="en-US" dirty="0"/>
              <a:t>Presentation Cover with Longer Title</a:t>
            </a:r>
          </a:p>
        </p:txBody>
      </p:sp>
      <p:sp>
        <p:nvSpPr>
          <p:cNvPr id="13" name="Text Placeholder 4">
            <a:extLst>
              <a:ext uri="{FF2B5EF4-FFF2-40B4-BE49-F238E27FC236}">
                <a16:creationId xmlns:a16="http://schemas.microsoft.com/office/drawing/2014/main" id="{B8E369A2-FC86-4140-9080-E549260B9180}"/>
              </a:ext>
            </a:extLst>
          </p:cNvPr>
          <p:cNvSpPr>
            <a:spLocks noGrp="1"/>
          </p:cNvSpPr>
          <p:nvPr>
            <p:ph type="body" sz="quarter" idx="11" hasCustomPrompt="1"/>
          </p:nvPr>
        </p:nvSpPr>
        <p:spPr>
          <a:xfrm>
            <a:off x="639074" y="4670399"/>
            <a:ext cx="10515600" cy="455381"/>
          </a:xfrm>
          <a:prstGeom prst="rect">
            <a:avLst/>
          </a:prstGeom>
        </p:spPr>
        <p:txBody>
          <a:bodyPr wrap="square">
            <a:spAutoFit/>
          </a:bodyPr>
          <a:lstStyle>
            <a:lvl1pPr algn="ctr">
              <a:lnSpc>
                <a:spcPct val="150000"/>
              </a:lnSpc>
              <a:spcBef>
                <a:spcPts val="0"/>
              </a:spcBef>
              <a:defRPr sz="2200">
                <a:solidFill>
                  <a:schemeClr val="tx1"/>
                </a:solidFill>
                <a:latin typeface="Calibri Light" panose="020F0302020204030204" pitchFamily="34" charset="0"/>
                <a:cs typeface="Calibri Light" panose="020F0302020204030204" pitchFamily="34" charset="0"/>
              </a:defRPr>
            </a:lvl1pPr>
            <a:lvl2pPr>
              <a:buNone/>
              <a:defRPr/>
            </a:lvl2pPr>
          </a:lstStyle>
          <a:p>
            <a:pPr lvl="0"/>
            <a:r>
              <a:rPr lang="en-US" dirty="0">
                <a:effectLst/>
              </a:rPr>
              <a:t>Sub-description text goes here over one or two lines</a:t>
            </a:r>
            <a:endParaRPr lang="en-US" dirty="0"/>
          </a:p>
        </p:txBody>
      </p:sp>
      <p:sp>
        <p:nvSpPr>
          <p:cNvPr id="14" name="Text Placeholder 4">
            <a:extLst>
              <a:ext uri="{FF2B5EF4-FFF2-40B4-BE49-F238E27FC236}">
                <a16:creationId xmlns:a16="http://schemas.microsoft.com/office/drawing/2014/main" id="{2F6A18E7-9305-4C6B-A5A3-4962D30A22A2}"/>
              </a:ext>
            </a:extLst>
          </p:cNvPr>
          <p:cNvSpPr>
            <a:spLocks noGrp="1"/>
          </p:cNvSpPr>
          <p:nvPr>
            <p:ph type="body" sz="quarter" idx="12" hasCustomPrompt="1"/>
          </p:nvPr>
        </p:nvSpPr>
        <p:spPr>
          <a:xfrm>
            <a:off x="639074" y="5367917"/>
            <a:ext cx="10515600" cy="200055"/>
          </a:xfrm>
          <a:prstGeom prst="rect">
            <a:avLst/>
          </a:prstGeom>
        </p:spPr>
        <p:txBody>
          <a:bodyPr wrap="square">
            <a:spAutoFit/>
          </a:bodyPr>
          <a:lstStyle>
            <a:lvl1pPr algn="ctr">
              <a:lnSpc>
                <a:spcPct val="100000"/>
              </a:lnSpc>
              <a:spcBef>
                <a:spcPts val="0"/>
              </a:spcBef>
              <a:defRPr sz="1300" b="1" i="0" spc="400" baseline="0">
                <a:solidFill>
                  <a:srgbClr val="2590EE"/>
                </a:solidFill>
                <a:latin typeface="Calibri" panose="020F0502020204030204" pitchFamily="34" charset="0"/>
                <a:cs typeface="Calibri" panose="020F0502020204030204" pitchFamily="34" charset="0"/>
              </a:defRPr>
            </a:lvl1pPr>
            <a:lvl2pPr>
              <a:buNone/>
              <a:defRPr/>
            </a:lvl2pPr>
          </a:lstStyle>
          <a:p>
            <a:pPr lvl="0"/>
            <a:r>
              <a:rPr lang="en-US" dirty="0">
                <a:effectLst/>
              </a:rPr>
              <a:t>DECEMBER 2022</a:t>
            </a:r>
            <a:endParaRPr lang="en-US" dirty="0"/>
          </a:p>
        </p:txBody>
      </p:sp>
      <p:sp>
        <p:nvSpPr>
          <p:cNvPr id="2" name="Footer Placeholder 5">
            <a:extLst>
              <a:ext uri="{FF2B5EF4-FFF2-40B4-BE49-F238E27FC236}">
                <a16:creationId xmlns:a16="http://schemas.microsoft.com/office/drawing/2014/main" id="{88D4788E-EE52-507E-7D71-0F24A4DBD2C0}"/>
              </a:ext>
            </a:extLst>
          </p:cNvPr>
          <p:cNvSpPr>
            <a:spLocks noGrp="1"/>
          </p:cNvSpPr>
          <p:nvPr>
            <p:ph type="ftr" sz="quarter" idx="3"/>
          </p:nvPr>
        </p:nvSpPr>
        <p:spPr>
          <a:xfrm>
            <a:off x="639074" y="6403340"/>
            <a:ext cx="1645920" cy="226060"/>
          </a:xfrm>
          <a:prstGeom prst="rect">
            <a:avLst/>
          </a:prstGeom>
        </p:spPr>
        <p:txBody>
          <a:bodyPr vert="horz" lIns="0" tIns="0" rIns="0" bIns="0" rtlCol="0" anchor="ctr"/>
          <a:lstStyle>
            <a:lvl1pPr algn="l">
              <a:defRPr kumimoji="0" lang="en-US" sz="600" b="0" i="0" u="none" strike="noStrike" cap="none" spc="0" normalizeH="0" baseline="0" dirty="0" smtClean="0">
                <a:ln>
                  <a:noFill/>
                </a:ln>
                <a:solidFill>
                  <a:schemeClr val="tx1"/>
                </a:solidFill>
                <a:effectLst/>
                <a:uLnTx/>
                <a:uFillTx/>
                <a:ea typeface="Calibri" panose="020F0502020204030204" pitchFamily="34" charset="0"/>
                <a:cs typeface="Calibri" panose="020F0502020204030204" pitchFamily="34" charset="0"/>
              </a:defRPr>
            </a:lvl1pPr>
          </a:lstStyle>
          <a:p>
            <a:r>
              <a:rPr lang="en-US"/>
              <a:t>EPAM Proprietary &amp; Confidential.</a:t>
            </a:r>
          </a:p>
        </p:txBody>
      </p:sp>
      <p:pic>
        <p:nvPicPr>
          <p:cNvPr id="4" name="Picture 3">
            <a:extLst>
              <a:ext uri="{FF2B5EF4-FFF2-40B4-BE49-F238E27FC236}">
                <a16:creationId xmlns:a16="http://schemas.microsoft.com/office/drawing/2014/main" id="{7B9BE64C-8C5D-6F41-B4B2-4AE5FC1F4D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82951" y="6330766"/>
            <a:ext cx="646663" cy="237744"/>
          </a:xfrm>
          <a:prstGeom prst="rect">
            <a:avLst/>
          </a:prstGeom>
        </p:spPr>
      </p:pic>
      <p:pic>
        <p:nvPicPr>
          <p:cNvPr id="8" name="Рисунок 7">
            <a:extLst>
              <a:ext uri="{FF2B5EF4-FFF2-40B4-BE49-F238E27FC236}">
                <a16:creationId xmlns:a16="http://schemas.microsoft.com/office/drawing/2014/main" id="{70BA40B8-2D39-8B98-49E2-4B6A7CF0858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722767" y="643052"/>
            <a:ext cx="2567033" cy="646976"/>
          </a:xfrm>
          <a:prstGeom prst="rect">
            <a:avLst/>
          </a:prstGeom>
        </p:spPr>
      </p:pic>
    </p:spTree>
    <p:extLst>
      <p:ext uri="{BB962C8B-B14F-4D97-AF65-F5344CB8AC3E}">
        <p14:creationId xmlns:p14="http://schemas.microsoft.com/office/powerpoint/2010/main" val="1049146565"/>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ur_People_3_People_White">
    <p:bg>
      <p:bgPr>
        <a:solidFill>
          <a:schemeClr val="bg1"/>
        </a:solidFill>
        <a:effectLst/>
      </p:bgPr>
    </p:bg>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97881F8F-A8EB-2813-47A6-219B2122F63E}"/>
              </a:ext>
            </a:extLst>
          </p:cNvPr>
          <p:cNvSpPr>
            <a:spLocks noGrp="1"/>
          </p:cNvSpPr>
          <p:nvPr>
            <p:ph type="body" sz="quarter" idx="25" hasCustomPrompt="1"/>
          </p:nvPr>
        </p:nvSpPr>
        <p:spPr>
          <a:xfrm>
            <a:off x="627063" y="2916672"/>
            <a:ext cx="3467100" cy="537198"/>
          </a:xfrm>
          <a:prstGeom prst="rect">
            <a:avLst/>
          </a:prstGeom>
        </p:spPr>
        <p:txBody>
          <a:bodyPr wrap="square">
            <a:spAutoFit/>
          </a:bodyPr>
          <a:lstStyle>
            <a:lvl1pPr>
              <a:lnSpc>
                <a:spcPts val="4600"/>
              </a:lnSpc>
              <a:spcBef>
                <a:spcPts val="0"/>
              </a:spcBef>
              <a:defRPr sz="2800" b="0" i="0" spc="0">
                <a:gradFill flip="none" rotWithShape="1">
                  <a:gsLst>
                    <a:gs pos="0">
                      <a:srgbClr val="0078C2"/>
                    </a:gs>
                    <a:gs pos="58000">
                      <a:srgbClr val="0047FF"/>
                    </a:gs>
                    <a:gs pos="91000">
                      <a:srgbClr val="8453D2"/>
                    </a:gs>
                  </a:gsLst>
                  <a:lin ang="0" scaled="1"/>
                  <a:tileRect/>
                </a:gra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0" name="Text Placeholder 4">
            <a:extLst>
              <a:ext uri="{FF2B5EF4-FFF2-40B4-BE49-F238E27FC236}">
                <a16:creationId xmlns:a16="http://schemas.microsoft.com/office/drawing/2014/main" id="{52343B4A-3451-DAED-5CA3-845DCEF785DA}"/>
              </a:ext>
            </a:extLst>
          </p:cNvPr>
          <p:cNvSpPr>
            <a:spLocks noGrp="1"/>
          </p:cNvSpPr>
          <p:nvPr>
            <p:ph type="body" sz="quarter" idx="26" hasCustomPrompt="1"/>
          </p:nvPr>
        </p:nvSpPr>
        <p:spPr>
          <a:xfrm>
            <a:off x="627063" y="3568514"/>
            <a:ext cx="34671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2" name="Picture Placeholder 11">
            <a:extLst>
              <a:ext uri="{FF2B5EF4-FFF2-40B4-BE49-F238E27FC236}">
                <a16:creationId xmlns:a16="http://schemas.microsoft.com/office/drawing/2014/main" id="{D059CF42-DE64-D215-F33D-AEF5AC07DB76}"/>
              </a:ext>
            </a:extLst>
          </p:cNvPr>
          <p:cNvSpPr>
            <a:spLocks noGrp="1"/>
          </p:cNvSpPr>
          <p:nvPr>
            <p:ph type="pic" sz="quarter" idx="28"/>
          </p:nvPr>
        </p:nvSpPr>
        <p:spPr>
          <a:xfrm>
            <a:off x="627063" y="795020"/>
            <a:ext cx="1866900" cy="1981200"/>
          </a:xfrm>
          <a:prstGeom prst="rect">
            <a:avLst/>
          </a:prstGeom>
        </p:spPr>
        <p:txBody>
          <a:bodyPr/>
          <a:lstStyle/>
          <a:p>
            <a:endParaRPr lang="en-US"/>
          </a:p>
        </p:txBody>
      </p:sp>
      <p:sp>
        <p:nvSpPr>
          <p:cNvPr id="3" name="Text Placeholder 4">
            <a:extLst>
              <a:ext uri="{FF2B5EF4-FFF2-40B4-BE49-F238E27FC236}">
                <a16:creationId xmlns:a16="http://schemas.microsoft.com/office/drawing/2014/main" id="{FC1C1359-8F08-C0F3-2D34-47EA322BD228}"/>
              </a:ext>
            </a:extLst>
          </p:cNvPr>
          <p:cNvSpPr>
            <a:spLocks noGrp="1"/>
          </p:cNvSpPr>
          <p:nvPr>
            <p:ph type="body" sz="quarter" idx="16" hasCustomPrompt="1"/>
          </p:nvPr>
        </p:nvSpPr>
        <p:spPr>
          <a:xfrm>
            <a:off x="627063" y="3972655"/>
            <a:ext cx="2781300"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14" name="Text Placeholder 4">
            <a:extLst>
              <a:ext uri="{FF2B5EF4-FFF2-40B4-BE49-F238E27FC236}">
                <a16:creationId xmlns:a16="http://schemas.microsoft.com/office/drawing/2014/main" id="{0CF16E01-7092-EE1E-8080-DCF72DAA2405}"/>
              </a:ext>
            </a:extLst>
          </p:cNvPr>
          <p:cNvSpPr>
            <a:spLocks noGrp="1"/>
          </p:cNvSpPr>
          <p:nvPr>
            <p:ph type="body" sz="quarter" idx="29" hasCustomPrompt="1"/>
          </p:nvPr>
        </p:nvSpPr>
        <p:spPr>
          <a:xfrm>
            <a:off x="4394200" y="2916672"/>
            <a:ext cx="3467100" cy="537198"/>
          </a:xfrm>
          <a:prstGeom prst="rect">
            <a:avLst/>
          </a:prstGeom>
        </p:spPr>
        <p:txBody>
          <a:bodyPr wrap="square">
            <a:spAutoFit/>
          </a:bodyPr>
          <a:lstStyle>
            <a:lvl1pPr>
              <a:lnSpc>
                <a:spcPts val="4600"/>
              </a:lnSpc>
              <a:spcBef>
                <a:spcPts val="0"/>
              </a:spcBef>
              <a:defRPr sz="2800" b="0" i="0" spc="0">
                <a:gradFill>
                  <a:gsLst>
                    <a:gs pos="0">
                      <a:srgbClr val="0078C2"/>
                    </a:gs>
                    <a:gs pos="58000">
                      <a:srgbClr val="0047FF"/>
                    </a:gs>
                    <a:gs pos="91000">
                      <a:srgbClr val="8453D2"/>
                    </a:gs>
                  </a:gsLst>
                  <a:lin ang="0" scaled="0"/>
                </a:gra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5" name="Text Placeholder 4">
            <a:extLst>
              <a:ext uri="{FF2B5EF4-FFF2-40B4-BE49-F238E27FC236}">
                <a16:creationId xmlns:a16="http://schemas.microsoft.com/office/drawing/2014/main" id="{3CA67D79-120D-160C-DD3C-77D27D493F36}"/>
              </a:ext>
            </a:extLst>
          </p:cNvPr>
          <p:cNvSpPr>
            <a:spLocks noGrp="1"/>
          </p:cNvSpPr>
          <p:nvPr>
            <p:ph type="body" sz="quarter" idx="30" hasCustomPrompt="1"/>
          </p:nvPr>
        </p:nvSpPr>
        <p:spPr>
          <a:xfrm>
            <a:off x="4394200" y="3568514"/>
            <a:ext cx="34671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16" name="Picture Placeholder 11">
            <a:extLst>
              <a:ext uri="{FF2B5EF4-FFF2-40B4-BE49-F238E27FC236}">
                <a16:creationId xmlns:a16="http://schemas.microsoft.com/office/drawing/2014/main" id="{8BF8ECD0-B431-B638-27D5-32D70A5C2A1C}"/>
              </a:ext>
            </a:extLst>
          </p:cNvPr>
          <p:cNvSpPr>
            <a:spLocks noGrp="1"/>
          </p:cNvSpPr>
          <p:nvPr>
            <p:ph type="pic" sz="quarter" idx="31"/>
          </p:nvPr>
        </p:nvSpPr>
        <p:spPr>
          <a:xfrm>
            <a:off x="4394200" y="795020"/>
            <a:ext cx="1866900" cy="1981200"/>
          </a:xfrm>
          <a:prstGeom prst="rect">
            <a:avLst/>
          </a:prstGeom>
        </p:spPr>
        <p:txBody>
          <a:bodyPr/>
          <a:lstStyle/>
          <a:p>
            <a:endParaRPr lang="en-US"/>
          </a:p>
        </p:txBody>
      </p:sp>
      <p:sp>
        <p:nvSpPr>
          <p:cNvPr id="17" name="Text Placeholder 4">
            <a:extLst>
              <a:ext uri="{FF2B5EF4-FFF2-40B4-BE49-F238E27FC236}">
                <a16:creationId xmlns:a16="http://schemas.microsoft.com/office/drawing/2014/main" id="{66E89CDA-AA89-1D71-39FA-7994E05AE92F}"/>
              </a:ext>
            </a:extLst>
          </p:cNvPr>
          <p:cNvSpPr>
            <a:spLocks noGrp="1"/>
          </p:cNvSpPr>
          <p:nvPr>
            <p:ph type="body" sz="quarter" idx="32" hasCustomPrompt="1"/>
          </p:nvPr>
        </p:nvSpPr>
        <p:spPr>
          <a:xfrm>
            <a:off x="4394200" y="3972655"/>
            <a:ext cx="2781300"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18" name="Text Placeholder 4">
            <a:extLst>
              <a:ext uri="{FF2B5EF4-FFF2-40B4-BE49-F238E27FC236}">
                <a16:creationId xmlns:a16="http://schemas.microsoft.com/office/drawing/2014/main" id="{4B3BDFDF-6AC9-EF9C-D008-AB293FA5AAC3}"/>
              </a:ext>
            </a:extLst>
          </p:cNvPr>
          <p:cNvSpPr>
            <a:spLocks noGrp="1"/>
          </p:cNvSpPr>
          <p:nvPr>
            <p:ph type="body" sz="quarter" idx="33" hasCustomPrompt="1"/>
          </p:nvPr>
        </p:nvSpPr>
        <p:spPr>
          <a:xfrm>
            <a:off x="8128000" y="2916672"/>
            <a:ext cx="3467100" cy="537198"/>
          </a:xfrm>
          <a:prstGeom prst="rect">
            <a:avLst/>
          </a:prstGeom>
        </p:spPr>
        <p:txBody>
          <a:bodyPr wrap="square">
            <a:spAutoFit/>
          </a:bodyPr>
          <a:lstStyle>
            <a:lvl1pPr>
              <a:lnSpc>
                <a:spcPts val="4600"/>
              </a:lnSpc>
              <a:spcBef>
                <a:spcPts val="0"/>
              </a:spcBef>
              <a:defRPr sz="2800" b="0" i="0" spc="0">
                <a:gradFill>
                  <a:gsLst>
                    <a:gs pos="0">
                      <a:srgbClr val="0078C2"/>
                    </a:gs>
                    <a:gs pos="58000">
                      <a:srgbClr val="0047FF"/>
                    </a:gs>
                    <a:gs pos="91000">
                      <a:srgbClr val="8453D2"/>
                    </a:gs>
                  </a:gsLst>
                  <a:lin ang="0" scaled="0"/>
                </a:gra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9" name="Text Placeholder 4">
            <a:extLst>
              <a:ext uri="{FF2B5EF4-FFF2-40B4-BE49-F238E27FC236}">
                <a16:creationId xmlns:a16="http://schemas.microsoft.com/office/drawing/2014/main" id="{AF6F850E-875C-CE1C-C696-B9119881C140}"/>
              </a:ext>
            </a:extLst>
          </p:cNvPr>
          <p:cNvSpPr>
            <a:spLocks noGrp="1"/>
          </p:cNvSpPr>
          <p:nvPr>
            <p:ph type="body" sz="quarter" idx="34" hasCustomPrompt="1"/>
          </p:nvPr>
        </p:nvSpPr>
        <p:spPr>
          <a:xfrm>
            <a:off x="8128000" y="3568514"/>
            <a:ext cx="34671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20" name="Picture Placeholder 11">
            <a:extLst>
              <a:ext uri="{FF2B5EF4-FFF2-40B4-BE49-F238E27FC236}">
                <a16:creationId xmlns:a16="http://schemas.microsoft.com/office/drawing/2014/main" id="{EE0176D5-725E-3E5F-2AB8-0A9D56960DEE}"/>
              </a:ext>
            </a:extLst>
          </p:cNvPr>
          <p:cNvSpPr>
            <a:spLocks noGrp="1"/>
          </p:cNvSpPr>
          <p:nvPr>
            <p:ph type="pic" sz="quarter" idx="35"/>
          </p:nvPr>
        </p:nvSpPr>
        <p:spPr>
          <a:xfrm>
            <a:off x="8128000" y="795020"/>
            <a:ext cx="1866900" cy="1981200"/>
          </a:xfrm>
          <a:prstGeom prst="rect">
            <a:avLst/>
          </a:prstGeom>
        </p:spPr>
        <p:txBody>
          <a:bodyPr/>
          <a:lstStyle/>
          <a:p>
            <a:endParaRPr lang="en-US"/>
          </a:p>
        </p:txBody>
      </p:sp>
      <p:sp>
        <p:nvSpPr>
          <p:cNvPr id="21" name="Text Placeholder 4">
            <a:extLst>
              <a:ext uri="{FF2B5EF4-FFF2-40B4-BE49-F238E27FC236}">
                <a16:creationId xmlns:a16="http://schemas.microsoft.com/office/drawing/2014/main" id="{6A11A961-3944-A416-6D0E-F19285260E57}"/>
              </a:ext>
            </a:extLst>
          </p:cNvPr>
          <p:cNvSpPr>
            <a:spLocks noGrp="1"/>
          </p:cNvSpPr>
          <p:nvPr>
            <p:ph type="body" sz="quarter" idx="36" hasCustomPrompt="1"/>
          </p:nvPr>
        </p:nvSpPr>
        <p:spPr>
          <a:xfrm>
            <a:off x="8128000" y="3972655"/>
            <a:ext cx="2781300"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13" name="Text Placeholder 10">
            <a:extLst>
              <a:ext uri="{FF2B5EF4-FFF2-40B4-BE49-F238E27FC236}">
                <a16:creationId xmlns:a16="http://schemas.microsoft.com/office/drawing/2014/main" id="{487CB6C0-A169-C8C1-E769-E9DEDFE854FA}"/>
              </a:ext>
            </a:extLst>
          </p:cNvPr>
          <p:cNvSpPr>
            <a:spLocks noGrp="1"/>
          </p:cNvSpPr>
          <p:nvPr>
            <p:ph type="body" sz="quarter" idx="37" hasCustomPrompt="1"/>
          </p:nvPr>
        </p:nvSpPr>
        <p:spPr>
          <a:xfrm>
            <a:off x="627063" y="419100"/>
            <a:ext cx="3725862" cy="225706"/>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pic>
        <p:nvPicPr>
          <p:cNvPr id="4" name="Рисунок 3">
            <a:extLst>
              <a:ext uri="{FF2B5EF4-FFF2-40B4-BE49-F238E27FC236}">
                <a16:creationId xmlns:a16="http://schemas.microsoft.com/office/drawing/2014/main" id="{36D86E65-3111-307C-8224-0D74818B890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97623" y="6365748"/>
            <a:ext cx="1292265" cy="325693"/>
          </a:xfrm>
          <a:prstGeom prst="rect">
            <a:avLst/>
          </a:prstGeom>
        </p:spPr>
      </p:pic>
    </p:spTree>
    <p:extLst>
      <p:ext uri="{BB962C8B-B14F-4D97-AF65-F5344CB8AC3E}">
        <p14:creationId xmlns:p14="http://schemas.microsoft.com/office/powerpoint/2010/main" val="522472625"/>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_Large_Black">
    <p:bg>
      <p:bgPr>
        <a:solidFill>
          <a:schemeClr val="bg1"/>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A4A0CF84-1941-A496-4DFE-6EDA7D9D7651}"/>
              </a:ext>
            </a:extLst>
          </p:cNvPr>
          <p:cNvSpPr>
            <a:spLocks noGrp="1"/>
          </p:cNvSpPr>
          <p:nvPr>
            <p:ph type="title" hasCustomPrompt="1"/>
          </p:nvPr>
        </p:nvSpPr>
        <p:spPr>
          <a:xfrm>
            <a:off x="1123950" y="1762728"/>
            <a:ext cx="10433050" cy="1846659"/>
          </a:xfrm>
          <a:prstGeom prst="rect">
            <a:avLst/>
          </a:prstGeom>
        </p:spPr>
        <p:txBody>
          <a:bodyPr wrap="square">
            <a:spAutoFit/>
          </a:bodyPr>
          <a:lstStyle>
            <a:lvl1pPr>
              <a:defRPr sz="6000" b="1" i="0">
                <a:gradFill>
                  <a:gsLst>
                    <a:gs pos="0">
                      <a:schemeClr val="accent3"/>
                    </a:gs>
                    <a:gs pos="100000">
                      <a:schemeClr val="accent4"/>
                    </a:gs>
                    <a:gs pos="71000">
                      <a:schemeClr val="accent2"/>
                    </a:gs>
                  </a:gsLst>
                  <a:lin ang="3600000" scaled="0"/>
                </a:gradFill>
                <a:latin typeface="Calibri" panose="020F0502020204030204" pitchFamily="34" charset="0"/>
                <a:cs typeface="Calibri" panose="020F0502020204030204" pitchFamily="34" charset="0"/>
              </a:defRPr>
            </a:lvl1pPr>
          </a:lstStyle>
          <a:p>
            <a:r>
              <a:rPr lang="en-US"/>
              <a:t>Sometimes you need to add a meaningful yet concise quote.”</a:t>
            </a:r>
          </a:p>
        </p:txBody>
      </p:sp>
      <p:sp>
        <p:nvSpPr>
          <p:cNvPr id="6" name="Text Placeholder 4">
            <a:extLst>
              <a:ext uri="{FF2B5EF4-FFF2-40B4-BE49-F238E27FC236}">
                <a16:creationId xmlns:a16="http://schemas.microsoft.com/office/drawing/2014/main" id="{DF2F86F6-216C-D721-7244-AE3BBA0609AA}"/>
              </a:ext>
            </a:extLst>
          </p:cNvPr>
          <p:cNvSpPr>
            <a:spLocks noGrp="1"/>
          </p:cNvSpPr>
          <p:nvPr>
            <p:ph type="body" sz="quarter" idx="16" hasCustomPrompt="1"/>
          </p:nvPr>
        </p:nvSpPr>
        <p:spPr>
          <a:xfrm>
            <a:off x="1123950" y="4231608"/>
            <a:ext cx="4554537" cy="507831"/>
          </a:xfrm>
          <a:prstGeom prst="rect">
            <a:avLst/>
          </a:prstGeom>
        </p:spPr>
        <p:txBody>
          <a:bodyPr wrap="square" anchor="t" anchorCtr="0">
            <a:spAutoFit/>
          </a:bodyPr>
          <a:lstStyle>
            <a:lvl1pPr>
              <a:defRPr sz="1400" b="1" i="0">
                <a:solidFill>
                  <a:schemeClr val="tx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a:p>
            <a:pPr lvl="0"/>
            <a:r>
              <a:rPr lang="en-US"/>
              <a:t>Job Title, Company</a:t>
            </a:r>
          </a:p>
        </p:txBody>
      </p:sp>
      <p:sp>
        <p:nvSpPr>
          <p:cNvPr id="9" name="Title 2">
            <a:extLst>
              <a:ext uri="{FF2B5EF4-FFF2-40B4-BE49-F238E27FC236}">
                <a16:creationId xmlns:a16="http://schemas.microsoft.com/office/drawing/2014/main" id="{636A723C-C15E-DD81-7189-CFA5D70243A9}"/>
              </a:ext>
            </a:extLst>
          </p:cNvPr>
          <p:cNvSpPr txBox="1">
            <a:spLocks/>
          </p:cNvSpPr>
          <p:nvPr userDrawn="1"/>
        </p:nvSpPr>
        <p:spPr>
          <a:xfrm>
            <a:off x="647700" y="1762728"/>
            <a:ext cx="450695" cy="923330"/>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sz="6000" b="1" i="0" kern="1200">
                <a:solidFill>
                  <a:schemeClr val="tx1"/>
                </a:solidFill>
                <a:latin typeface="Calibri" panose="020F0502020204030204" pitchFamily="34" charset="0"/>
                <a:ea typeface="Calibri Light" panose="020F0302020204030204" pitchFamily="34" charset="0"/>
                <a:cs typeface="Calibri" panose="020F0502020204030204" pitchFamily="34" charset="0"/>
              </a:defRPr>
            </a:lvl1pPr>
          </a:lstStyle>
          <a:p>
            <a:r>
              <a:rPr lang="en-US">
                <a:solidFill>
                  <a:schemeClr val="accent3"/>
                </a:solidFill>
              </a:rPr>
              <a:t>“</a:t>
            </a:r>
          </a:p>
        </p:txBody>
      </p:sp>
      <p:sp>
        <p:nvSpPr>
          <p:cNvPr id="3" name="Text Placeholder 10">
            <a:extLst>
              <a:ext uri="{FF2B5EF4-FFF2-40B4-BE49-F238E27FC236}">
                <a16:creationId xmlns:a16="http://schemas.microsoft.com/office/drawing/2014/main" id="{6F4CE3CF-1C4D-3D01-143D-CF6CDCBD2F77}"/>
              </a:ext>
            </a:extLst>
          </p:cNvPr>
          <p:cNvSpPr>
            <a:spLocks noGrp="1"/>
          </p:cNvSpPr>
          <p:nvPr>
            <p:ph type="body" sz="quarter" idx="37" hasCustomPrompt="1"/>
          </p:nvPr>
        </p:nvSpPr>
        <p:spPr>
          <a:xfrm>
            <a:off x="627063" y="419100"/>
            <a:ext cx="3725862" cy="225706"/>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pic>
        <p:nvPicPr>
          <p:cNvPr id="2" name="Рисунок 1">
            <a:extLst>
              <a:ext uri="{FF2B5EF4-FFF2-40B4-BE49-F238E27FC236}">
                <a16:creationId xmlns:a16="http://schemas.microsoft.com/office/drawing/2014/main" id="{876B168B-3066-CC3E-9D76-5FEC78658B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97623" y="6365748"/>
            <a:ext cx="1292265" cy="325693"/>
          </a:xfrm>
          <a:prstGeom prst="rect">
            <a:avLst/>
          </a:prstGeom>
        </p:spPr>
      </p:pic>
    </p:spTree>
    <p:extLst>
      <p:ext uri="{BB962C8B-B14F-4D97-AF65-F5344CB8AC3E}">
        <p14:creationId xmlns:p14="http://schemas.microsoft.com/office/powerpoint/2010/main" val="469009661"/>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ote_Large_Black_Blur">
    <p:bg>
      <p:bgPr>
        <a:solidFill>
          <a:schemeClr val="bg1"/>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A4A0CF84-1941-A496-4DFE-6EDA7D9D7651}"/>
              </a:ext>
            </a:extLst>
          </p:cNvPr>
          <p:cNvSpPr>
            <a:spLocks noGrp="1"/>
          </p:cNvSpPr>
          <p:nvPr>
            <p:ph type="title" hasCustomPrompt="1"/>
          </p:nvPr>
        </p:nvSpPr>
        <p:spPr>
          <a:xfrm>
            <a:off x="1123950" y="1762728"/>
            <a:ext cx="10433050" cy="1846659"/>
          </a:xfrm>
          <a:prstGeom prst="rect">
            <a:avLst/>
          </a:prstGeom>
        </p:spPr>
        <p:txBody>
          <a:bodyPr wrap="square">
            <a:spAutoFit/>
          </a:bodyPr>
          <a:lstStyle>
            <a:lvl1pPr>
              <a:defRPr sz="6000" b="1" i="0">
                <a:solidFill>
                  <a:schemeClr val="tx1"/>
                </a:solidFill>
                <a:latin typeface="Calibri" panose="020F0502020204030204" pitchFamily="34" charset="0"/>
                <a:cs typeface="Calibri" panose="020F0502020204030204" pitchFamily="34" charset="0"/>
              </a:defRPr>
            </a:lvl1pPr>
          </a:lstStyle>
          <a:p>
            <a:r>
              <a:rPr lang="en-US"/>
              <a:t>Sometimes you need to add a meaningful yet concise quote.”</a:t>
            </a:r>
          </a:p>
        </p:txBody>
      </p:sp>
      <p:sp>
        <p:nvSpPr>
          <p:cNvPr id="6" name="Text Placeholder 4">
            <a:extLst>
              <a:ext uri="{FF2B5EF4-FFF2-40B4-BE49-F238E27FC236}">
                <a16:creationId xmlns:a16="http://schemas.microsoft.com/office/drawing/2014/main" id="{DF2F86F6-216C-D721-7244-AE3BBA0609AA}"/>
              </a:ext>
            </a:extLst>
          </p:cNvPr>
          <p:cNvSpPr>
            <a:spLocks noGrp="1"/>
          </p:cNvSpPr>
          <p:nvPr>
            <p:ph type="body" sz="quarter" idx="16" hasCustomPrompt="1"/>
          </p:nvPr>
        </p:nvSpPr>
        <p:spPr>
          <a:xfrm>
            <a:off x="1123950" y="4231608"/>
            <a:ext cx="4554537" cy="507831"/>
          </a:xfrm>
          <a:prstGeom prst="rect">
            <a:avLst/>
          </a:prstGeom>
        </p:spPr>
        <p:txBody>
          <a:bodyPr wrap="square" anchor="t" anchorCtr="0">
            <a:spAutoFit/>
          </a:bodyPr>
          <a:lstStyle>
            <a:lvl1pPr>
              <a:defRPr sz="1400" b="1" i="0">
                <a:solidFill>
                  <a:schemeClr val="tx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a:p>
            <a:pPr lvl="0"/>
            <a:r>
              <a:rPr lang="en-US"/>
              <a:t>Job Title, Company</a:t>
            </a:r>
          </a:p>
        </p:txBody>
      </p:sp>
      <p:sp>
        <p:nvSpPr>
          <p:cNvPr id="9" name="Title 2">
            <a:extLst>
              <a:ext uri="{FF2B5EF4-FFF2-40B4-BE49-F238E27FC236}">
                <a16:creationId xmlns:a16="http://schemas.microsoft.com/office/drawing/2014/main" id="{636A723C-C15E-DD81-7189-CFA5D70243A9}"/>
              </a:ext>
            </a:extLst>
          </p:cNvPr>
          <p:cNvSpPr txBox="1">
            <a:spLocks/>
          </p:cNvSpPr>
          <p:nvPr userDrawn="1"/>
        </p:nvSpPr>
        <p:spPr>
          <a:xfrm>
            <a:off x="647700" y="1762728"/>
            <a:ext cx="450695" cy="923330"/>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sz="6000" b="1" i="0" kern="1200">
                <a:solidFill>
                  <a:schemeClr val="tx1"/>
                </a:solidFill>
                <a:latin typeface="Calibri" panose="020F0502020204030204" pitchFamily="34" charset="0"/>
                <a:ea typeface="Calibri Light" panose="020F0302020204030204" pitchFamily="34" charset="0"/>
                <a:cs typeface="Calibri" panose="020F0502020204030204" pitchFamily="34" charset="0"/>
              </a:defRPr>
            </a:lvl1pPr>
          </a:lstStyle>
          <a:p>
            <a:r>
              <a:rPr lang="en-US">
                <a:solidFill>
                  <a:schemeClr val="tx1"/>
                </a:solidFill>
              </a:rPr>
              <a:t>“</a:t>
            </a:r>
          </a:p>
        </p:txBody>
      </p:sp>
      <p:sp>
        <p:nvSpPr>
          <p:cNvPr id="3" name="Text Placeholder 10">
            <a:extLst>
              <a:ext uri="{FF2B5EF4-FFF2-40B4-BE49-F238E27FC236}">
                <a16:creationId xmlns:a16="http://schemas.microsoft.com/office/drawing/2014/main" id="{FDAE605C-196F-F337-1606-FFE4407B2E77}"/>
              </a:ext>
            </a:extLst>
          </p:cNvPr>
          <p:cNvSpPr>
            <a:spLocks noGrp="1"/>
          </p:cNvSpPr>
          <p:nvPr>
            <p:ph type="body" sz="quarter" idx="37" hasCustomPrompt="1"/>
          </p:nvPr>
        </p:nvSpPr>
        <p:spPr>
          <a:xfrm>
            <a:off x="627063" y="419100"/>
            <a:ext cx="3725862" cy="225706"/>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pic>
        <p:nvPicPr>
          <p:cNvPr id="2" name="Рисунок 1">
            <a:extLst>
              <a:ext uri="{FF2B5EF4-FFF2-40B4-BE49-F238E27FC236}">
                <a16:creationId xmlns:a16="http://schemas.microsoft.com/office/drawing/2014/main" id="{15A63C8F-ADAF-3199-130C-13EBE939AE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97623" y="6365748"/>
            <a:ext cx="1292265" cy="325693"/>
          </a:xfrm>
          <a:prstGeom prst="rect">
            <a:avLst/>
          </a:prstGeom>
        </p:spPr>
      </p:pic>
    </p:spTree>
    <p:extLst>
      <p:ext uri="{BB962C8B-B14F-4D97-AF65-F5344CB8AC3E}">
        <p14:creationId xmlns:p14="http://schemas.microsoft.com/office/powerpoint/2010/main" val="3303957527"/>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Quote+Imag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E4D0B811-ED8A-9D55-BC17-49A3393806F6}"/>
              </a:ext>
            </a:extLst>
          </p:cNvPr>
          <p:cNvSpPr>
            <a:spLocks noGrp="1"/>
          </p:cNvSpPr>
          <p:nvPr>
            <p:ph type="title" hasCustomPrompt="1"/>
          </p:nvPr>
        </p:nvSpPr>
        <p:spPr>
          <a:xfrm>
            <a:off x="5091684" y="1455006"/>
            <a:ext cx="6452616" cy="2215991"/>
          </a:xfrm>
          <a:prstGeom prst="rect">
            <a:avLst/>
          </a:prstGeom>
        </p:spPr>
        <p:txBody>
          <a:bodyPr wrap="square">
            <a:spAutoFit/>
          </a:bodyPr>
          <a:lstStyle>
            <a:lvl1pPr>
              <a:defRPr sz="3600" b="1" i="0">
                <a:solidFill>
                  <a:srgbClr val="000000"/>
                </a:solidFill>
                <a:latin typeface="Calibri" panose="020F0502020204030204" pitchFamily="34" charset="0"/>
                <a:cs typeface="Calibri" panose="020F0502020204030204" pitchFamily="34" charset="0"/>
              </a:defRPr>
            </a:lvl1pPr>
          </a:lstStyle>
          <a:p>
            <a:r>
              <a:rPr lang="en-US"/>
              <a:t>Sometimes you need to add a slightly longer quote. Sometimes you need to add a slightly longer quote.”</a:t>
            </a:r>
          </a:p>
        </p:txBody>
      </p:sp>
      <p:sp>
        <p:nvSpPr>
          <p:cNvPr id="12" name="Text Placeholder 4">
            <a:extLst>
              <a:ext uri="{FF2B5EF4-FFF2-40B4-BE49-F238E27FC236}">
                <a16:creationId xmlns:a16="http://schemas.microsoft.com/office/drawing/2014/main" id="{715767D7-CA92-A238-92D2-5F669365D486}"/>
              </a:ext>
            </a:extLst>
          </p:cNvPr>
          <p:cNvSpPr>
            <a:spLocks noGrp="1"/>
          </p:cNvSpPr>
          <p:nvPr>
            <p:ph type="body" sz="quarter" idx="16" hasCustomPrompt="1"/>
          </p:nvPr>
        </p:nvSpPr>
        <p:spPr>
          <a:xfrm>
            <a:off x="5091683" y="4434840"/>
            <a:ext cx="4554537" cy="507831"/>
          </a:xfrm>
          <a:prstGeom prst="rect">
            <a:avLst/>
          </a:prstGeom>
        </p:spPr>
        <p:txBody>
          <a:bodyPr wrap="square" anchor="t" anchorCtr="0">
            <a:spAutoFit/>
          </a:bodyPr>
          <a:lstStyle>
            <a:lvl1pPr>
              <a:defRPr sz="1400" b="1" i="0">
                <a:solidFill>
                  <a:srgbClr val="000000"/>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a:p>
            <a:pPr lvl="0"/>
            <a:r>
              <a:rPr lang="en-US"/>
              <a:t>Job Title, Company</a:t>
            </a:r>
          </a:p>
        </p:txBody>
      </p:sp>
      <p:sp>
        <p:nvSpPr>
          <p:cNvPr id="13" name="Picture Placeholder 8">
            <a:extLst>
              <a:ext uri="{FF2B5EF4-FFF2-40B4-BE49-F238E27FC236}">
                <a16:creationId xmlns:a16="http://schemas.microsoft.com/office/drawing/2014/main" id="{93D416F1-8A75-DCD6-2A1A-B16BE09ABC02}"/>
              </a:ext>
            </a:extLst>
          </p:cNvPr>
          <p:cNvSpPr>
            <a:spLocks noGrp="1"/>
          </p:cNvSpPr>
          <p:nvPr>
            <p:ph type="pic" sz="quarter" idx="26"/>
          </p:nvPr>
        </p:nvSpPr>
        <p:spPr>
          <a:xfrm>
            <a:off x="627063" y="1562100"/>
            <a:ext cx="3726051" cy="4100476"/>
          </a:xfrm>
          <a:prstGeom prst="rect">
            <a:avLst/>
          </a:prstGeom>
        </p:spPr>
        <p:txBody>
          <a:bodyPr/>
          <a:lstStyle>
            <a:lvl1pPr>
              <a:defRPr>
                <a:solidFill>
                  <a:srgbClr val="000000"/>
                </a:solidFill>
              </a:defRPr>
            </a:lvl1pPr>
          </a:lstStyle>
          <a:p>
            <a:endParaRPr lang="en-US"/>
          </a:p>
        </p:txBody>
      </p:sp>
      <p:sp>
        <p:nvSpPr>
          <p:cNvPr id="14" name="Title 2">
            <a:extLst>
              <a:ext uri="{FF2B5EF4-FFF2-40B4-BE49-F238E27FC236}">
                <a16:creationId xmlns:a16="http://schemas.microsoft.com/office/drawing/2014/main" id="{8EB1EBBF-7474-72D1-50C0-54A45DCBFB2E}"/>
              </a:ext>
            </a:extLst>
          </p:cNvPr>
          <p:cNvSpPr txBox="1">
            <a:spLocks/>
          </p:cNvSpPr>
          <p:nvPr userDrawn="1"/>
        </p:nvSpPr>
        <p:spPr>
          <a:xfrm>
            <a:off x="4772719" y="1455006"/>
            <a:ext cx="294582" cy="553998"/>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sz="3600" b="1" i="0" kern="1200">
                <a:solidFill>
                  <a:srgbClr val="000000"/>
                </a:solidFill>
                <a:latin typeface="Calibri" panose="020F0502020204030204" pitchFamily="34" charset="0"/>
                <a:ea typeface="Calibri Light" panose="020F0302020204030204" pitchFamily="34" charset="0"/>
                <a:cs typeface="Calibri" panose="020F0502020204030204" pitchFamily="34" charset="0"/>
              </a:defRPr>
            </a:lvl1pPr>
          </a:lstStyle>
          <a:p>
            <a:r>
              <a:rPr lang="en-US"/>
              <a:t>“</a:t>
            </a:r>
          </a:p>
        </p:txBody>
      </p:sp>
      <p:sp>
        <p:nvSpPr>
          <p:cNvPr id="5" name="TextBox 4">
            <a:extLst>
              <a:ext uri="{FF2B5EF4-FFF2-40B4-BE49-F238E27FC236}">
                <a16:creationId xmlns:a16="http://schemas.microsoft.com/office/drawing/2014/main" id="{EB2EFE8D-5911-2CF9-B876-42825B8CB9A0}"/>
              </a:ext>
            </a:extLst>
          </p:cNvPr>
          <p:cNvSpPr txBox="1"/>
          <p:nvPr userDrawn="1"/>
        </p:nvSpPr>
        <p:spPr>
          <a:xfrm>
            <a:off x="9539519"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rgbClr val="010000"/>
                </a:solidFill>
              </a:rPr>
              <a:t>EPAM Proprietary &amp; Confidential.</a:t>
            </a:r>
          </a:p>
        </p:txBody>
      </p:sp>
      <p:sp>
        <p:nvSpPr>
          <p:cNvPr id="6" name="Text Placeholder 3">
            <a:extLst>
              <a:ext uri="{FF2B5EF4-FFF2-40B4-BE49-F238E27FC236}">
                <a16:creationId xmlns:a16="http://schemas.microsoft.com/office/drawing/2014/main" id="{D61EEB86-2BDF-0331-DAC7-4CB25CC0C311}"/>
              </a:ext>
            </a:extLst>
          </p:cNvPr>
          <p:cNvSpPr txBox="1">
            <a:spLocks/>
          </p:cNvSpPr>
          <p:nvPr userDrawn="1"/>
        </p:nvSpPr>
        <p:spPr>
          <a:xfrm>
            <a:off x="11315641"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rgbClr val="010000"/>
                </a:solidFill>
              </a:rPr>
              <a:pPr lvl="0"/>
              <a:t>‹№›</a:t>
            </a:fld>
            <a:endParaRPr lang="en-US" sz="1000">
              <a:solidFill>
                <a:srgbClr val="010000"/>
              </a:solidFill>
            </a:endParaRPr>
          </a:p>
        </p:txBody>
      </p:sp>
      <p:pic>
        <p:nvPicPr>
          <p:cNvPr id="8" name="Picture 7">
            <a:extLst>
              <a:ext uri="{FF2B5EF4-FFF2-40B4-BE49-F238E27FC236}">
                <a16:creationId xmlns:a16="http://schemas.microsoft.com/office/drawing/2014/main" id="{210FC7E8-8650-C8C3-33C5-35DD5299DD6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28651" y="6413450"/>
            <a:ext cx="497433" cy="182880"/>
          </a:xfrm>
          <a:prstGeom prst="rect">
            <a:avLst/>
          </a:prstGeom>
        </p:spPr>
      </p:pic>
      <p:sp>
        <p:nvSpPr>
          <p:cNvPr id="9" name="Text Placeholder 10">
            <a:extLst>
              <a:ext uri="{FF2B5EF4-FFF2-40B4-BE49-F238E27FC236}">
                <a16:creationId xmlns:a16="http://schemas.microsoft.com/office/drawing/2014/main" id="{D78226D6-C70F-7F41-A49D-D155A4650AC7}"/>
              </a:ext>
            </a:extLst>
          </p:cNvPr>
          <p:cNvSpPr>
            <a:spLocks noGrp="1"/>
          </p:cNvSpPr>
          <p:nvPr>
            <p:ph type="body" sz="quarter" idx="37" hasCustomPrompt="1"/>
          </p:nvPr>
        </p:nvSpPr>
        <p:spPr>
          <a:xfrm>
            <a:off x="627063" y="419100"/>
            <a:ext cx="3725862" cy="225706"/>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pic>
        <p:nvPicPr>
          <p:cNvPr id="2" name="Рисунок 1">
            <a:extLst>
              <a:ext uri="{FF2B5EF4-FFF2-40B4-BE49-F238E27FC236}">
                <a16:creationId xmlns:a16="http://schemas.microsoft.com/office/drawing/2014/main" id="{55743752-EFA1-99F1-5E83-F55E53949FD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297623" y="6365748"/>
            <a:ext cx="1292265" cy="325693"/>
          </a:xfrm>
          <a:prstGeom prst="rect">
            <a:avLst/>
          </a:prstGeom>
        </p:spPr>
      </p:pic>
    </p:spTree>
    <p:extLst>
      <p:ext uri="{BB962C8B-B14F-4D97-AF65-F5344CB8AC3E}">
        <p14:creationId xmlns:p14="http://schemas.microsoft.com/office/powerpoint/2010/main" val="483327608"/>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Image_Black">
    <p:bg>
      <p:bgPr>
        <a:solidFill>
          <a:schemeClr val="bg1"/>
        </a:solidFill>
        <a:effectLst/>
      </p:bgPr>
    </p:bg>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E4D0B811-ED8A-9D55-BC17-49A3393806F6}"/>
              </a:ext>
            </a:extLst>
          </p:cNvPr>
          <p:cNvSpPr>
            <a:spLocks noGrp="1"/>
          </p:cNvSpPr>
          <p:nvPr>
            <p:ph type="title" hasCustomPrompt="1"/>
          </p:nvPr>
        </p:nvSpPr>
        <p:spPr>
          <a:xfrm>
            <a:off x="5091684" y="1455006"/>
            <a:ext cx="6452616" cy="2215991"/>
          </a:xfrm>
          <a:prstGeom prst="rect">
            <a:avLst/>
          </a:prstGeom>
        </p:spPr>
        <p:txBody>
          <a:bodyPr wrap="square">
            <a:spAutoFit/>
          </a:bodyPr>
          <a:lstStyle>
            <a:lvl1pPr>
              <a:defRPr sz="3600" b="1" i="0">
                <a:solidFill>
                  <a:schemeClr val="tx1"/>
                </a:solidFill>
                <a:latin typeface="Calibri" panose="020F0502020204030204" pitchFamily="34" charset="0"/>
                <a:cs typeface="Calibri" panose="020F0502020204030204" pitchFamily="34" charset="0"/>
              </a:defRPr>
            </a:lvl1pPr>
          </a:lstStyle>
          <a:p>
            <a:r>
              <a:rPr lang="en-US"/>
              <a:t>Sometimes you need to add a slightly longer quote. Sometimes you need to add a slightly longer quote.”</a:t>
            </a:r>
          </a:p>
        </p:txBody>
      </p:sp>
      <p:sp>
        <p:nvSpPr>
          <p:cNvPr id="12" name="Text Placeholder 4">
            <a:extLst>
              <a:ext uri="{FF2B5EF4-FFF2-40B4-BE49-F238E27FC236}">
                <a16:creationId xmlns:a16="http://schemas.microsoft.com/office/drawing/2014/main" id="{715767D7-CA92-A238-92D2-5F669365D486}"/>
              </a:ext>
            </a:extLst>
          </p:cNvPr>
          <p:cNvSpPr>
            <a:spLocks noGrp="1"/>
          </p:cNvSpPr>
          <p:nvPr>
            <p:ph type="body" sz="quarter" idx="16" hasCustomPrompt="1"/>
          </p:nvPr>
        </p:nvSpPr>
        <p:spPr>
          <a:xfrm>
            <a:off x="5091683" y="4434840"/>
            <a:ext cx="4554537" cy="507831"/>
          </a:xfrm>
          <a:prstGeom prst="rect">
            <a:avLst/>
          </a:prstGeom>
        </p:spPr>
        <p:txBody>
          <a:bodyPr wrap="square" anchor="t" anchorCtr="0">
            <a:spAutoFit/>
          </a:bodyPr>
          <a:lstStyle>
            <a:lvl1pPr>
              <a:defRPr sz="1400" b="1" i="0">
                <a:solidFill>
                  <a:schemeClr val="tx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a:p>
            <a:pPr lvl="0"/>
            <a:r>
              <a:rPr lang="en-US"/>
              <a:t>Job Title, Company</a:t>
            </a:r>
          </a:p>
        </p:txBody>
      </p:sp>
      <p:sp>
        <p:nvSpPr>
          <p:cNvPr id="13" name="Picture Placeholder 8">
            <a:extLst>
              <a:ext uri="{FF2B5EF4-FFF2-40B4-BE49-F238E27FC236}">
                <a16:creationId xmlns:a16="http://schemas.microsoft.com/office/drawing/2014/main" id="{93D416F1-8A75-DCD6-2A1A-B16BE09ABC02}"/>
              </a:ext>
            </a:extLst>
          </p:cNvPr>
          <p:cNvSpPr>
            <a:spLocks noGrp="1"/>
          </p:cNvSpPr>
          <p:nvPr>
            <p:ph type="pic" sz="quarter" idx="26"/>
          </p:nvPr>
        </p:nvSpPr>
        <p:spPr>
          <a:xfrm>
            <a:off x="627063" y="1562100"/>
            <a:ext cx="3726051" cy="4100476"/>
          </a:xfrm>
          <a:prstGeom prst="rect">
            <a:avLst/>
          </a:prstGeom>
        </p:spPr>
        <p:txBody>
          <a:bodyPr/>
          <a:lstStyle>
            <a:lvl1pPr>
              <a:defRPr>
                <a:solidFill>
                  <a:schemeClr val="tx1"/>
                </a:solidFill>
              </a:defRPr>
            </a:lvl1pPr>
          </a:lstStyle>
          <a:p>
            <a:endParaRPr lang="en-US"/>
          </a:p>
        </p:txBody>
      </p:sp>
      <p:sp>
        <p:nvSpPr>
          <p:cNvPr id="14" name="Title 2">
            <a:extLst>
              <a:ext uri="{FF2B5EF4-FFF2-40B4-BE49-F238E27FC236}">
                <a16:creationId xmlns:a16="http://schemas.microsoft.com/office/drawing/2014/main" id="{8EB1EBBF-7474-72D1-50C0-54A45DCBFB2E}"/>
              </a:ext>
            </a:extLst>
          </p:cNvPr>
          <p:cNvSpPr txBox="1">
            <a:spLocks/>
          </p:cNvSpPr>
          <p:nvPr userDrawn="1"/>
        </p:nvSpPr>
        <p:spPr>
          <a:xfrm>
            <a:off x="4772719" y="1455006"/>
            <a:ext cx="294582" cy="553998"/>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sz="3600" b="1" i="0" kern="1200">
                <a:solidFill>
                  <a:srgbClr val="000000"/>
                </a:solidFill>
                <a:latin typeface="Calibri" panose="020F0502020204030204" pitchFamily="34" charset="0"/>
                <a:ea typeface="Calibri Light" panose="020F0302020204030204" pitchFamily="34" charset="0"/>
                <a:cs typeface="Calibri" panose="020F0502020204030204" pitchFamily="34" charset="0"/>
              </a:defRPr>
            </a:lvl1pPr>
          </a:lstStyle>
          <a:p>
            <a:r>
              <a:rPr lang="en-US">
                <a:solidFill>
                  <a:schemeClr val="tx1"/>
                </a:solidFill>
              </a:rPr>
              <a:t>“</a:t>
            </a:r>
          </a:p>
        </p:txBody>
      </p:sp>
      <p:sp>
        <p:nvSpPr>
          <p:cNvPr id="3" name="Text Placeholder 10">
            <a:extLst>
              <a:ext uri="{FF2B5EF4-FFF2-40B4-BE49-F238E27FC236}">
                <a16:creationId xmlns:a16="http://schemas.microsoft.com/office/drawing/2014/main" id="{00C373F2-39D4-5FF7-946C-A7DC7E1B4664}"/>
              </a:ext>
            </a:extLst>
          </p:cNvPr>
          <p:cNvSpPr>
            <a:spLocks noGrp="1"/>
          </p:cNvSpPr>
          <p:nvPr>
            <p:ph type="body" sz="quarter" idx="37" hasCustomPrompt="1"/>
          </p:nvPr>
        </p:nvSpPr>
        <p:spPr>
          <a:xfrm>
            <a:off x="627063" y="419100"/>
            <a:ext cx="3725862" cy="225706"/>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pic>
        <p:nvPicPr>
          <p:cNvPr id="2" name="Рисунок 1">
            <a:extLst>
              <a:ext uri="{FF2B5EF4-FFF2-40B4-BE49-F238E27FC236}">
                <a16:creationId xmlns:a16="http://schemas.microsoft.com/office/drawing/2014/main" id="{FF13A2DD-9CC9-743A-2BEF-20E4477996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97623" y="6365748"/>
            <a:ext cx="1292265" cy="325693"/>
          </a:xfrm>
          <a:prstGeom prst="rect">
            <a:avLst/>
          </a:prstGeom>
        </p:spPr>
      </p:pic>
    </p:spTree>
    <p:extLst>
      <p:ext uri="{BB962C8B-B14F-4D97-AF65-F5344CB8AC3E}">
        <p14:creationId xmlns:p14="http://schemas.microsoft.com/office/powerpoint/2010/main" val="3774970046"/>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Image_Black_Blur">
    <p:bg>
      <p:bgPr>
        <a:solidFill>
          <a:schemeClr val="bg1"/>
        </a:solidFill>
        <a:effectLst/>
      </p:bgPr>
    </p:bg>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E4D0B811-ED8A-9D55-BC17-49A3393806F6}"/>
              </a:ext>
            </a:extLst>
          </p:cNvPr>
          <p:cNvSpPr>
            <a:spLocks noGrp="1"/>
          </p:cNvSpPr>
          <p:nvPr>
            <p:ph type="title" hasCustomPrompt="1"/>
          </p:nvPr>
        </p:nvSpPr>
        <p:spPr>
          <a:xfrm>
            <a:off x="5091684" y="1455006"/>
            <a:ext cx="6452616" cy="2215991"/>
          </a:xfrm>
          <a:prstGeom prst="rect">
            <a:avLst/>
          </a:prstGeom>
        </p:spPr>
        <p:txBody>
          <a:bodyPr wrap="square">
            <a:spAutoFit/>
          </a:bodyPr>
          <a:lstStyle>
            <a:lvl1pPr>
              <a:defRPr sz="3600" b="1" i="0">
                <a:solidFill>
                  <a:schemeClr val="tx1"/>
                </a:solidFill>
                <a:latin typeface="Calibri" panose="020F0502020204030204" pitchFamily="34" charset="0"/>
                <a:cs typeface="Calibri" panose="020F0502020204030204" pitchFamily="34" charset="0"/>
              </a:defRPr>
            </a:lvl1pPr>
          </a:lstStyle>
          <a:p>
            <a:r>
              <a:rPr lang="en-US"/>
              <a:t>Sometimes you need to add a slightly longer quote. Sometimes you need to add a slightly longer quote.”</a:t>
            </a:r>
          </a:p>
        </p:txBody>
      </p:sp>
      <p:sp>
        <p:nvSpPr>
          <p:cNvPr id="12" name="Text Placeholder 4">
            <a:extLst>
              <a:ext uri="{FF2B5EF4-FFF2-40B4-BE49-F238E27FC236}">
                <a16:creationId xmlns:a16="http://schemas.microsoft.com/office/drawing/2014/main" id="{715767D7-CA92-A238-92D2-5F669365D486}"/>
              </a:ext>
            </a:extLst>
          </p:cNvPr>
          <p:cNvSpPr>
            <a:spLocks noGrp="1"/>
          </p:cNvSpPr>
          <p:nvPr>
            <p:ph type="body" sz="quarter" idx="16" hasCustomPrompt="1"/>
          </p:nvPr>
        </p:nvSpPr>
        <p:spPr>
          <a:xfrm>
            <a:off x="5091683" y="4434840"/>
            <a:ext cx="4554537" cy="507831"/>
          </a:xfrm>
          <a:prstGeom prst="rect">
            <a:avLst/>
          </a:prstGeom>
        </p:spPr>
        <p:txBody>
          <a:bodyPr wrap="square" anchor="t" anchorCtr="0">
            <a:spAutoFit/>
          </a:bodyPr>
          <a:lstStyle>
            <a:lvl1pPr>
              <a:defRPr sz="1400" b="1" i="0">
                <a:solidFill>
                  <a:schemeClr val="tx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a:p>
            <a:pPr lvl="0"/>
            <a:r>
              <a:rPr lang="en-US"/>
              <a:t>Job Title, Company</a:t>
            </a:r>
          </a:p>
        </p:txBody>
      </p:sp>
      <p:sp>
        <p:nvSpPr>
          <p:cNvPr id="13" name="Picture Placeholder 8">
            <a:extLst>
              <a:ext uri="{FF2B5EF4-FFF2-40B4-BE49-F238E27FC236}">
                <a16:creationId xmlns:a16="http://schemas.microsoft.com/office/drawing/2014/main" id="{93D416F1-8A75-DCD6-2A1A-B16BE09ABC02}"/>
              </a:ext>
            </a:extLst>
          </p:cNvPr>
          <p:cNvSpPr>
            <a:spLocks noGrp="1"/>
          </p:cNvSpPr>
          <p:nvPr>
            <p:ph type="pic" sz="quarter" idx="26"/>
          </p:nvPr>
        </p:nvSpPr>
        <p:spPr>
          <a:xfrm>
            <a:off x="627063" y="1562100"/>
            <a:ext cx="3726051" cy="4100476"/>
          </a:xfrm>
          <a:prstGeom prst="rect">
            <a:avLst/>
          </a:prstGeom>
        </p:spPr>
        <p:txBody>
          <a:bodyPr/>
          <a:lstStyle>
            <a:lvl1pPr>
              <a:defRPr>
                <a:solidFill>
                  <a:schemeClr val="tx2"/>
                </a:solidFill>
              </a:defRPr>
            </a:lvl1pPr>
          </a:lstStyle>
          <a:p>
            <a:endParaRPr lang="en-US"/>
          </a:p>
        </p:txBody>
      </p:sp>
      <p:sp>
        <p:nvSpPr>
          <p:cNvPr id="14" name="Title 2">
            <a:extLst>
              <a:ext uri="{FF2B5EF4-FFF2-40B4-BE49-F238E27FC236}">
                <a16:creationId xmlns:a16="http://schemas.microsoft.com/office/drawing/2014/main" id="{8EB1EBBF-7474-72D1-50C0-54A45DCBFB2E}"/>
              </a:ext>
            </a:extLst>
          </p:cNvPr>
          <p:cNvSpPr txBox="1">
            <a:spLocks/>
          </p:cNvSpPr>
          <p:nvPr userDrawn="1"/>
        </p:nvSpPr>
        <p:spPr>
          <a:xfrm>
            <a:off x="4772719" y="1455006"/>
            <a:ext cx="294582" cy="553998"/>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sz="3600" b="1" i="0" kern="1200">
                <a:solidFill>
                  <a:srgbClr val="000000"/>
                </a:solidFill>
                <a:latin typeface="Calibri" panose="020F0502020204030204" pitchFamily="34" charset="0"/>
                <a:ea typeface="Calibri Light" panose="020F0302020204030204" pitchFamily="34" charset="0"/>
                <a:cs typeface="Calibri" panose="020F0502020204030204" pitchFamily="34" charset="0"/>
              </a:defRPr>
            </a:lvl1pPr>
          </a:lstStyle>
          <a:p>
            <a:r>
              <a:rPr lang="en-US">
                <a:solidFill>
                  <a:schemeClr val="tx1"/>
                </a:solidFill>
              </a:rPr>
              <a:t>“</a:t>
            </a:r>
          </a:p>
        </p:txBody>
      </p:sp>
      <p:sp>
        <p:nvSpPr>
          <p:cNvPr id="3" name="Text Placeholder 10">
            <a:extLst>
              <a:ext uri="{FF2B5EF4-FFF2-40B4-BE49-F238E27FC236}">
                <a16:creationId xmlns:a16="http://schemas.microsoft.com/office/drawing/2014/main" id="{461A5100-8F72-3104-759D-00BAB367B1A5}"/>
              </a:ext>
            </a:extLst>
          </p:cNvPr>
          <p:cNvSpPr>
            <a:spLocks noGrp="1"/>
          </p:cNvSpPr>
          <p:nvPr>
            <p:ph type="body" sz="quarter" idx="37" hasCustomPrompt="1"/>
          </p:nvPr>
        </p:nvSpPr>
        <p:spPr>
          <a:xfrm>
            <a:off x="627063" y="419100"/>
            <a:ext cx="3725862" cy="225706"/>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pic>
        <p:nvPicPr>
          <p:cNvPr id="2" name="Рисунок 1">
            <a:extLst>
              <a:ext uri="{FF2B5EF4-FFF2-40B4-BE49-F238E27FC236}">
                <a16:creationId xmlns:a16="http://schemas.microsoft.com/office/drawing/2014/main" id="{AF454B9B-E6AE-6415-8CA9-D31E423FC4B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97623" y="6365748"/>
            <a:ext cx="1292265" cy="325693"/>
          </a:xfrm>
          <a:prstGeom prst="rect">
            <a:avLst/>
          </a:prstGeom>
        </p:spPr>
      </p:pic>
    </p:spTree>
    <p:extLst>
      <p:ext uri="{BB962C8B-B14F-4D97-AF65-F5344CB8AC3E}">
        <p14:creationId xmlns:p14="http://schemas.microsoft.com/office/powerpoint/2010/main" val="3492201074"/>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Small_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1455701-65C9-97B2-64E0-82F53FA37756}"/>
              </a:ext>
            </a:extLst>
          </p:cNvPr>
          <p:cNvSpPr>
            <a:spLocks noGrp="1"/>
          </p:cNvSpPr>
          <p:nvPr>
            <p:ph type="body" sz="quarter" idx="26" hasCustomPrompt="1"/>
          </p:nvPr>
        </p:nvSpPr>
        <p:spPr>
          <a:xfrm>
            <a:off x="627063" y="1714501"/>
            <a:ext cx="10929937" cy="480060"/>
          </a:xfrm>
          <a:prstGeom prst="rect">
            <a:avLst/>
          </a:prstGeom>
        </p:spPr>
        <p:txBody>
          <a:bodyPr/>
          <a:lstStyle>
            <a:lvl1pPr>
              <a:defRPr sz="1800" b="1" i="0">
                <a:latin typeface="Calibri" panose="020F0502020204030204" pitchFamily="34" charset="0"/>
                <a:cs typeface="Calibri" panose="020F0502020204030204" pitchFamily="34" charset="0"/>
              </a:defRPr>
            </a:lvl1pPr>
          </a:lstStyle>
          <a:p>
            <a:r>
              <a:rPr lang="en-US"/>
              <a:t>Lorem ipsum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a:t>
            </a:r>
          </a:p>
        </p:txBody>
      </p:sp>
      <p:sp>
        <p:nvSpPr>
          <p:cNvPr id="5" name="Text Placeholder 3">
            <a:extLst>
              <a:ext uri="{FF2B5EF4-FFF2-40B4-BE49-F238E27FC236}">
                <a16:creationId xmlns:a16="http://schemas.microsoft.com/office/drawing/2014/main" id="{7F93B36D-BA2E-1899-D9F4-FEAD1083B619}"/>
              </a:ext>
            </a:extLst>
          </p:cNvPr>
          <p:cNvSpPr>
            <a:spLocks noGrp="1"/>
          </p:cNvSpPr>
          <p:nvPr>
            <p:ph type="body" sz="quarter" idx="27" hasCustomPrompt="1"/>
          </p:nvPr>
        </p:nvSpPr>
        <p:spPr>
          <a:xfrm>
            <a:off x="627063" y="2252472"/>
            <a:ext cx="10929937" cy="1136904"/>
          </a:xfrm>
          <a:prstGeom prst="rect">
            <a:avLst/>
          </a:prstGeom>
        </p:spPr>
        <p:txBody>
          <a:bodyPr/>
          <a:lstStyle>
            <a:lvl1pPr>
              <a:lnSpc>
                <a:spcPts val="1800"/>
              </a:lnSpc>
              <a:defRPr sz="1400" b="0" i="0">
                <a:latin typeface="Calibri Light" panose="020F0302020204030204" pitchFamily="34" charset="0"/>
                <a:cs typeface="Calibri Light" panose="020F0302020204030204" pitchFamily="34" charset="0"/>
              </a:defRPr>
            </a:lvl1pPr>
          </a:lstStyle>
          <a:p>
            <a:r>
              <a:rPr lang="en-US"/>
              <a:t>When you just have a bunch of type and don’t want to try too hard. Lorem ipsum diam fames </a:t>
            </a:r>
            <a:r>
              <a:rPr lang="en-US" err="1"/>
              <a:t>augue</a:t>
            </a:r>
            <a:r>
              <a:rPr lang="en-US"/>
              <a:t> in </a:t>
            </a:r>
            <a:r>
              <a:rPr lang="en-US" err="1"/>
              <a:t>habitasse</a:t>
            </a:r>
            <a:r>
              <a:rPr lang="en-US"/>
              <a:t> </a:t>
            </a:r>
            <a:r>
              <a:rPr lang="en-US" err="1"/>
              <a:t>tempor</a:t>
            </a:r>
            <a:r>
              <a:rPr lang="en-US"/>
              <a:t> porta, </a:t>
            </a:r>
            <a:r>
              <a:rPr lang="en-US" err="1"/>
              <a:t>eleifend</a:t>
            </a:r>
            <a:r>
              <a:rPr lang="en-US"/>
              <a:t>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 vestibulum </a:t>
            </a:r>
            <a:r>
              <a:rPr lang="en-US" err="1"/>
              <a:t>eu</a:t>
            </a:r>
            <a:r>
              <a:rPr lang="en-US"/>
              <a:t> ac integer, </a:t>
            </a:r>
            <a:r>
              <a:rPr lang="en-US" err="1"/>
              <a:t>tellus</a:t>
            </a:r>
            <a:r>
              <a:rPr lang="en-US"/>
              <a:t> pharetra </a:t>
            </a:r>
            <a:r>
              <a:rPr lang="en-US" err="1"/>
              <a:t>dictumst</a:t>
            </a:r>
            <a:r>
              <a:rPr lang="en-US"/>
              <a:t> </a:t>
            </a:r>
            <a:r>
              <a:rPr lang="en-US" err="1"/>
              <a:t>fusce</a:t>
            </a:r>
            <a:r>
              <a:rPr lang="en-US"/>
              <a:t> </a:t>
            </a:r>
            <a:r>
              <a:rPr lang="en-US" err="1"/>
              <a:t>condimentum</a:t>
            </a:r>
            <a:r>
              <a:rPr lang="en-US"/>
              <a:t> ad </a:t>
            </a:r>
            <a:r>
              <a:rPr lang="en-US" err="1"/>
              <a:t>facilisis</a:t>
            </a:r>
            <a:r>
              <a:rPr lang="en-US"/>
              <a:t>.</a:t>
            </a:r>
          </a:p>
        </p:txBody>
      </p:sp>
      <p:sp>
        <p:nvSpPr>
          <p:cNvPr id="2" name="Title 1">
            <a:extLst>
              <a:ext uri="{FF2B5EF4-FFF2-40B4-BE49-F238E27FC236}">
                <a16:creationId xmlns:a16="http://schemas.microsoft.com/office/drawing/2014/main" id="{E912A43B-3D79-101B-16B9-5A730D078E49}"/>
              </a:ext>
            </a:extLst>
          </p:cNvPr>
          <p:cNvSpPr>
            <a:spLocks noGrp="1"/>
          </p:cNvSpPr>
          <p:nvPr>
            <p:ph type="title" hasCustomPrompt="1"/>
          </p:nvPr>
        </p:nvSpPr>
        <p:spPr>
          <a:xfrm>
            <a:off x="627063" y="722843"/>
            <a:ext cx="10929937" cy="338554"/>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7" name="Text Placeholder 10">
            <a:extLst>
              <a:ext uri="{FF2B5EF4-FFF2-40B4-BE49-F238E27FC236}">
                <a16:creationId xmlns:a16="http://schemas.microsoft.com/office/drawing/2014/main" id="{96C36364-1C0F-5032-1D5A-5E78ECFC1A91}"/>
              </a:ext>
            </a:extLst>
          </p:cNvPr>
          <p:cNvSpPr>
            <a:spLocks noGrp="1"/>
          </p:cNvSpPr>
          <p:nvPr>
            <p:ph type="body" sz="quarter" idx="28" hasCustomPrompt="1"/>
          </p:nvPr>
        </p:nvSpPr>
        <p:spPr>
          <a:xfrm>
            <a:off x="627063" y="419100"/>
            <a:ext cx="3632517" cy="225706"/>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pic>
        <p:nvPicPr>
          <p:cNvPr id="3" name="Рисунок 2">
            <a:extLst>
              <a:ext uri="{FF2B5EF4-FFF2-40B4-BE49-F238E27FC236}">
                <a16:creationId xmlns:a16="http://schemas.microsoft.com/office/drawing/2014/main" id="{BD25E18F-DC1C-A277-B02C-85E101818E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97623" y="6365748"/>
            <a:ext cx="1292265" cy="325693"/>
          </a:xfrm>
          <a:prstGeom prst="rect">
            <a:avLst/>
          </a:prstGeom>
        </p:spPr>
      </p:pic>
    </p:spTree>
    <p:extLst>
      <p:ext uri="{BB962C8B-B14F-4D97-AF65-F5344CB8AC3E}">
        <p14:creationId xmlns:p14="http://schemas.microsoft.com/office/powerpoint/2010/main" val="598211335"/>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27D5499-0685-B5EC-CFEF-2F1381E2A02C}"/>
              </a:ext>
            </a:extLst>
          </p:cNvPr>
          <p:cNvSpPr>
            <a:spLocks noGrp="1"/>
          </p:cNvSpPr>
          <p:nvPr>
            <p:ph type="title" hasCustomPrompt="1"/>
          </p:nvPr>
        </p:nvSpPr>
        <p:spPr>
          <a:xfrm>
            <a:off x="627063" y="722843"/>
            <a:ext cx="10929937" cy="338554"/>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7" name="Text Placeholder 10">
            <a:extLst>
              <a:ext uri="{FF2B5EF4-FFF2-40B4-BE49-F238E27FC236}">
                <a16:creationId xmlns:a16="http://schemas.microsoft.com/office/drawing/2014/main" id="{52B72EAA-7B3A-08E8-5F97-A36DD177419F}"/>
              </a:ext>
            </a:extLst>
          </p:cNvPr>
          <p:cNvSpPr>
            <a:spLocks noGrp="1"/>
          </p:cNvSpPr>
          <p:nvPr>
            <p:ph type="body" sz="quarter" idx="28" hasCustomPrompt="1"/>
          </p:nvPr>
        </p:nvSpPr>
        <p:spPr>
          <a:xfrm>
            <a:off x="627063" y="419100"/>
            <a:ext cx="3632517" cy="225706"/>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sp>
        <p:nvSpPr>
          <p:cNvPr id="8" name="Text Placeholder 3">
            <a:extLst>
              <a:ext uri="{FF2B5EF4-FFF2-40B4-BE49-F238E27FC236}">
                <a16:creationId xmlns:a16="http://schemas.microsoft.com/office/drawing/2014/main" id="{7D597AFE-3DDF-B264-B83C-C62A3F7CCC9A}"/>
              </a:ext>
            </a:extLst>
          </p:cNvPr>
          <p:cNvSpPr>
            <a:spLocks noGrp="1"/>
          </p:cNvSpPr>
          <p:nvPr>
            <p:ph type="body" sz="quarter" idx="26" hasCustomPrompt="1"/>
          </p:nvPr>
        </p:nvSpPr>
        <p:spPr>
          <a:xfrm>
            <a:off x="639074" y="1714501"/>
            <a:ext cx="10929936" cy="480060"/>
          </a:xfrm>
          <a:prstGeom prst="rect">
            <a:avLst/>
          </a:prstGeom>
        </p:spPr>
        <p:txBody>
          <a:bodyPr/>
          <a:lstStyle>
            <a:lvl1pPr>
              <a:defRPr sz="1800" b="1" i="0">
                <a:latin typeface="Calibri" panose="020F0502020204030204" pitchFamily="34" charset="0"/>
                <a:cs typeface="Calibri" panose="020F0502020204030204" pitchFamily="34" charset="0"/>
              </a:defRPr>
            </a:lvl1pPr>
          </a:lstStyle>
          <a:p>
            <a:r>
              <a:rPr lang="en-US"/>
              <a:t>Lorem ipsum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a:t>
            </a:r>
          </a:p>
        </p:txBody>
      </p:sp>
      <p:pic>
        <p:nvPicPr>
          <p:cNvPr id="2" name="Рисунок 1">
            <a:extLst>
              <a:ext uri="{FF2B5EF4-FFF2-40B4-BE49-F238E27FC236}">
                <a16:creationId xmlns:a16="http://schemas.microsoft.com/office/drawing/2014/main" id="{E78B965A-3AA4-6C52-95C3-0407862E98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97623" y="6365748"/>
            <a:ext cx="1292265" cy="325693"/>
          </a:xfrm>
          <a:prstGeom prst="rect">
            <a:avLst/>
          </a:prstGeom>
        </p:spPr>
      </p:pic>
    </p:spTree>
    <p:extLst>
      <p:ext uri="{BB962C8B-B14F-4D97-AF65-F5344CB8AC3E}">
        <p14:creationId xmlns:p14="http://schemas.microsoft.com/office/powerpoint/2010/main" val="3836754035"/>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Column_Text">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7F0AAB83-32F0-44B8-4EEF-5A03F77A747E}"/>
              </a:ext>
            </a:extLst>
          </p:cNvPr>
          <p:cNvSpPr>
            <a:spLocks noGrp="1"/>
          </p:cNvSpPr>
          <p:nvPr>
            <p:ph type="body" sz="quarter" idx="16" hasCustomPrompt="1"/>
          </p:nvPr>
        </p:nvSpPr>
        <p:spPr>
          <a:xfrm>
            <a:off x="647700" y="2698291"/>
            <a:ext cx="4648200" cy="1265667"/>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a:t>
            </a:r>
          </a:p>
        </p:txBody>
      </p:sp>
      <p:sp>
        <p:nvSpPr>
          <p:cNvPr id="9" name="Text Placeholder 4">
            <a:extLst>
              <a:ext uri="{FF2B5EF4-FFF2-40B4-BE49-F238E27FC236}">
                <a16:creationId xmlns:a16="http://schemas.microsoft.com/office/drawing/2014/main" id="{DBBECED4-4691-EAD7-0FFE-7393254BBDC9}"/>
              </a:ext>
            </a:extLst>
          </p:cNvPr>
          <p:cNvSpPr>
            <a:spLocks noGrp="1"/>
          </p:cNvSpPr>
          <p:nvPr>
            <p:ph type="body" sz="quarter" idx="26" hasCustomPrompt="1"/>
          </p:nvPr>
        </p:nvSpPr>
        <p:spPr>
          <a:xfrm>
            <a:off x="647700" y="1752600"/>
            <a:ext cx="4648200"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a:t>
            </a:r>
          </a:p>
        </p:txBody>
      </p:sp>
      <p:sp>
        <p:nvSpPr>
          <p:cNvPr id="2" name="Text Placeholder 4">
            <a:extLst>
              <a:ext uri="{FF2B5EF4-FFF2-40B4-BE49-F238E27FC236}">
                <a16:creationId xmlns:a16="http://schemas.microsoft.com/office/drawing/2014/main" id="{2D5963C9-D5D1-84E3-AF7B-5BFA6D21DC39}"/>
              </a:ext>
            </a:extLst>
          </p:cNvPr>
          <p:cNvSpPr>
            <a:spLocks noGrp="1"/>
          </p:cNvSpPr>
          <p:nvPr>
            <p:ph type="body" sz="quarter" idx="27" hasCustomPrompt="1"/>
          </p:nvPr>
        </p:nvSpPr>
        <p:spPr>
          <a:xfrm>
            <a:off x="6229654" y="2698291"/>
            <a:ext cx="4648200" cy="1778628"/>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Cras sit integer </a:t>
            </a:r>
            <a:r>
              <a:rPr lang="en-US" err="1"/>
              <a:t>porttitor</a:t>
            </a:r>
            <a:r>
              <a:rPr lang="en-US"/>
              <a:t> </a:t>
            </a:r>
            <a:r>
              <a:rPr lang="en-US" err="1"/>
              <a:t>enim</a:t>
            </a:r>
            <a:r>
              <a:rPr lang="en-US"/>
              <a:t> </a:t>
            </a:r>
            <a:r>
              <a:rPr lang="en-US" err="1"/>
              <a:t>mauris</a:t>
            </a:r>
            <a:r>
              <a:rPr lang="en-US"/>
              <a:t> </a:t>
            </a:r>
            <a:r>
              <a:rPr lang="en-US" err="1"/>
              <a:t>morbi</a:t>
            </a:r>
            <a:r>
              <a:rPr lang="en-US"/>
              <a:t> </a:t>
            </a:r>
            <a:r>
              <a:rPr lang="en-US" err="1"/>
              <a:t>tincidunt</a:t>
            </a:r>
            <a:r>
              <a:rPr lang="en-US"/>
              <a:t> </a:t>
            </a:r>
            <a:r>
              <a:rPr lang="en-US" err="1"/>
              <a:t>sem</a:t>
            </a:r>
            <a:r>
              <a:rPr lang="en-US"/>
              <a:t> </a:t>
            </a:r>
            <a:r>
              <a:rPr lang="en-US" err="1"/>
              <a:t>volutpat</a:t>
            </a:r>
            <a:r>
              <a:rPr lang="en-US"/>
              <a:t>. </a:t>
            </a:r>
          </a:p>
        </p:txBody>
      </p:sp>
      <p:sp>
        <p:nvSpPr>
          <p:cNvPr id="4" name="Text Placeholder 4">
            <a:extLst>
              <a:ext uri="{FF2B5EF4-FFF2-40B4-BE49-F238E27FC236}">
                <a16:creationId xmlns:a16="http://schemas.microsoft.com/office/drawing/2014/main" id="{8205CA7F-D6DB-04A0-EA4C-4787388D3583}"/>
              </a:ext>
            </a:extLst>
          </p:cNvPr>
          <p:cNvSpPr>
            <a:spLocks noGrp="1"/>
          </p:cNvSpPr>
          <p:nvPr>
            <p:ph type="body" sz="quarter" idx="28" hasCustomPrompt="1"/>
          </p:nvPr>
        </p:nvSpPr>
        <p:spPr>
          <a:xfrm>
            <a:off x="6229654" y="1752600"/>
            <a:ext cx="4648200"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a:t>
            </a:r>
          </a:p>
        </p:txBody>
      </p:sp>
      <p:sp>
        <p:nvSpPr>
          <p:cNvPr id="5" name="Title 1">
            <a:extLst>
              <a:ext uri="{FF2B5EF4-FFF2-40B4-BE49-F238E27FC236}">
                <a16:creationId xmlns:a16="http://schemas.microsoft.com/office/drawing/2014/main" id="{F4195459-98D5-70AE-F6C8-404ED17C14C6}"/>
              </a:ext>
            </a:extLst>
          </p:cNvPr>
          <p:cNvSpPr>
            <a:spLocks noGrp="1"/>
          </p:cNvSpPr>
          <p:nvPr>
            <p:ph type="title" hasCustomPrompt="1"/>
          </p:nvPr>
        </p:nvSpPr>
        <p:spPr>
          <a:xfrm>
            <a:off x="627063" y="722843"/>
            <a:ext cx="3632517" cy="338554"/>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8" name="Text Placeholder 10">
            <a:extLst>
              <a:ext uri="{FF2B5EF4-FFF2-40B4-BE49-F238E27FC236}">
                <a16:creationId xmlns:a16="http://schemas.microsoft.com/office/drawing/2014/main" id="{9D0B98D6-1BB9-0645-823F-F8023687E28A}"/>
              </a:ext>
            </a:extLst>
          </p:cNvPr>
          <p:cNvSpPr>
            <a:spLocks noGrp="1"/>
          </p:cNvSpPr>
          <p:nvPr>
            <p:ph type="body" sz="quarter" idx="29" hasCustomPrompt="1"/>
          </p:nvPr>
        </p:nvSpPr>
        <p:spPr>
          <a:xfrm>
            <a:off x="627063" y="419100"/>
            <a:ext cx="3632517" cy="225706"/>
          </a:xfrm>
          <a:prstGeom prst="rect">
            <a:avLst/>
          </a:prstGeom>
        </p:spPr>
        <p:txBody>
          <a:bodyPr/>
          <a:lstStyle>
            <a:lvl1pPr>
              <a:spcBef>
                <a:spcPts val="0"/>
              </a:spcBef>
              <a:defRPr lang="en-US" sz="1000" b="1" i="0" kern="1200" cap="all" spc="300" baseline="0" dirty="0">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pic>
        <p:nvPicPr>
          <p:cNvPr id="3" name="Рисунок 2">
            <a:extLst>
              <a:ext uri="{FF2B5EF4-FFF2-40B4-BE49-F238E27FC236}">
                <a16:creationId xmlns:a16="http://schemas.microsoft.com/office/drawing/2014/main" id="{826A9744-3058-266A-5DD1-6B3D84DFA4B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97623" y="6365748"/>
            <a:ext cx="1292265" cy="325693"/>
          </a:xfrm>
          <a:prstGeom prst="rect">
            <a:avLst/>
          </a:prstGeom>
        </p:spPr>
      </p:pic>
    </p:spTree>
    <p:extLst>
      <p:ext uri="{BB962C8B-B14F-4D97-AF65-F5344CB8AC3E}">
        <p14:creationId xmlns:p14="http://schemas.microsoft.com/office/powerpoint/2010/main" val="3736489914"/>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Subsection_Divider_B">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7F0AAB83-32F0-44B8-4EEF-5A03F77A747E}"/>
              </a:ext>
            </a:extLst>
          </p:cNvPr>
          <p:cNvSpPr>
            <a:spLocks noGrp="1"/>
          </p:cNvSpPr>
          <p:nvPr>
            <p:ph type="body" sz="quarter" idx="16" hasCustomPrompt="1"/>
          </p:nvPr>
        </p:nvSpPr>
        <p:spPr>
          <a:xfrm>
            <a:off x="647700" y="2698291"/>
            <a:ext cx="3346076"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9" name="Text Placeholder 4">
            <a:extLst>
              <a:ext uri="{FF2B5EF4-FFF2-40B4-BE49-F238E27FC236}">
                <a16:creationId xmlns:a16="http://schemas.microsoft.com/office/drawing/2014/main" id="{DBBECED4-4691-EAD7-0FFE-7393254BBDC9}"/>
              </a:ext>
            </a:extLst>
          </p:cNvPr>
          <p:cNvSpPr>
            <a:spLocks noGrp="1"/>
          </p:cNvSpPr>
          <p:nvPr>
            <p:ph type="body" sz="quarter" idx="26" hasCustomPrompt="1"/>
          </p:nvPr>
        </p:nvSpPr>
        <p:spPr>
          <a:xfrm>
            <a:off x="647700" y="175260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0" name="Text Placeholder 4">
            <a:extLst>
              <a:ext uri="{FF2B5EF4-FFF2-40B4-BE49-F238E27FC236}">
                <a16:creationId xmlns:a16="http://schemas.microsoft.com/office/drawing/2014/main" id="{31E7CDA2-C04C-57C2-B779-676BA576EFB7}"/>
              </a:ext>
            </a:extLst>
          </p:cNvPr>
          <p:cNvSpPr>
            <a:spLocks noGrp="1"/>
          </p:cNvSpPr>
          <p:nvPr>
            <p:ph type="body" sz="quarter" idx="27" hasCustomPrompt="1"/>
          </p:nvPr>
        </p:nvSpPr>
        <p:spPr>
          <a:xfrm>
            <a:off x="4376440" y="2698291"/>
            <a:ext cx="3346076"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1" name="Text Placeholder 4">
            <a:extLst>
              <a:ext uri="{FF2B5EF4-FFF2-40B4-BE49-F238E27FC236}">
                <a16:creationId xmlns:a16="http://schemas.microsoft.com/office/drawing/2014/main" id="{51F377A5-B459-0F7C-7F34-FEF9D7615202}"/>
              </a:ext>
            </a:extLst>
          </p:cNvPr>
          <p:cNvSpPr>
            <a:spLocks noGrp="1"/>
          </p:cNvSpPr>
          <p:nvPr>
            <p:ph type="body" sz="quarter" idx="28" hasCustomPrompt="1"/>
          </p:nvPr>
        </p:nvSpPr>
        <p:spPr>
          <a:xfrm>
            <a:off x="4376440" y="175260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2" name="Text Placeholder 4">
            <a:extLst>
              <a:ext uri="{FF2B5EF4-FFF2-40B4-BE49-F238E27FC236}">
                <a16:creationId xmlns:a16="http://schemas.microsoft.com/office/drawing/2014/main" id="{BFE36997-E074-D0DA-66D5-F4724D23BF52}"/>
              </a:ext>
            </a:extLst>
          </p:cNvPr>
          <p:cNvSpPr>
            <a:spLocks noGrp="1"/>
          </p:cNvSpPr>
          <p:nvPr>
            <p:ph type="body" sz="quarter" idx="29" hasCustomPrompt="1"/>
          </p:nvPr>
        </p:nvSpPr>
        <p:spPr>
          <a:xfrm>
            <a:off x="8089970" y="2698291"/>
            <a:ext cx="3346076"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3" name="Text Placeholder 4">
            <a:extLst>
              <a:ext uri="{FF2B5EF4-FFF2-40B4-BE49-F238E27FC236}">
                <a16:creationId xmlns:a16="http://schemas.microsoft.com/office/drawing/2014/main" id="{163741EA-6845-0A00-EAE0-5F35986A0EC2}"/>
              </a:ext>
            </a:extLst>
          </p:cNvPr>
          <p:cNvSpPr>
            <a:spLocks noGrp="1"/>
          </p:cNvSpPr>
          <p:nvPr>
            <p:ph type="body" sz="quarter" idx="30" hasCustomPrompt="1"/>
          </p:nvPr>
        </p:nvSpPr>
        <p:spPr>
          <a:xfrm>
            <a:off x="8089970" y="175260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2" name="Title 1">
            <a:extLst>
              <a:ext uri="{FF2B5EF4-FFF2-40B4-BE49-F238E27FC236}">
                <a16:creationId xmlns:a16="http://schemas.microsoft.com/office/drawing/2014/main" id="{12B69EF7-72B2-FCFD-0ECC-7F4C17CDDA6D}"/>
              </a:ext>
            </a:extLst>
          </p:cNvPr>
          <p:cNvSpPr>
            <a:spLocks noGrp="1"/>
          </p:cNvSpPr>
          <p:nvPr>
            <p:ph type="title" hasCustomPrompt="1"/>
          </p:nvPr>
        </p:nvSpPr>
        <p:spPr>
          <a:xfrm>
            <a:off x="627063" y="722843"/>
            <a:ext cx="3632517" cy="338554"/>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4" name="Text Placeholder 10">
            <a:extLst>
              <a:ext uri="{FF2B5EF4-FFF2-40B4-BE49-F238E27FC236}">
                <a16:creationId xmlns:a16="http://schemas.microsoft.com/office/drawing/2014/main" id="{ACA2232A-06BA-E2D6-78D5-5A9A152974F0}"/>
              </a:ext>
            </a:extLst>
          </p:cNvPr>
          <p:cNvSpPr>
            <a:spLocks noGrp="1"/>
          </p:cNvSpPr>
          <p:nvPr>
            <p:ph type="body" sz="quarter" idx="31" hasCustomPrompt="1"/>
          </p:nvPr>
        </p:nvSpPr>
        <p:spPr>
          <a:xfrm>
            <a:off x="627063" y="419100"/>
            <a:ext cx="3632517" cy="225706"/>
          </a:xfrm>
          <a:prstGeom prst="rect">
            <a:avLst/>
          </a:prstGeom>
        </p:spPr>
        <p:txBody>
          <a:bodyPr/>
          <a:lstStyle>
            <a:lvl1pPr>
              <a:spcBef>
                <a:spcPts val="0"/>
              </a:spcBef>
              <a:defRPr lang="en-US" sz="1000" b="1" i="0" kern="1200" cap="all" spc="300" baseline="0" dirty="0">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pic>
        <p:nvPicPr>
          <p:cNvPr id="3" name="Рисунок 2">
            <a:extLst>
              <a:ext uri="{FF2B5EF4-FFF2-40B4-BE49-F238E27FC236}">
                <a16:creationId xmlns:a16="http://schemas.microsoft.com/office/drawing/2014/main" id="{25AB94A2-5629-310D-1128-B7C356B087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97623" y="6365748"/>
            <a:ext cx="1292265" cy="325693"/>
          </a:xfrm>
          <a:prstGeom prst="rect">
            <a:avLst/>
          </a:prstGeom>
        </p:spPr>
      </p:pic>
    </p:spTree>
    <p:extLst>
      <p:ext uri="{BB962C8B-B14F-4D97-AF65-F5344CB8AC3E}">
        <p14:creationId xmlns:p14="http://schemas.microsoft.com/office/powerpoint/2010/main" val="232429276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_Light-G2">
    <p:bg>
      <p:bgPr>
        <a:solidFill>
          <a:schemeClr val="bg1"/>
        </a:solidFill>
        <a:effectLst/>
      </p:bgPr>
    </p:bg>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B8E369A2-FC86-4140-9080-E549260B9180}"/>
              </a:ext>
            </a:extLst>
          </p:cNvPr>
          <p:cNvSpPr>
            <a:spLocks noGrp="1"/>
          </p:cNvSpPr>
          <p:nvPr>
            <p:ph type="body" sz="quarter" idx="11" hasCustomPrompt="1"/>
          </p:nvPr>
        </p:nvSpPr>
        <p:spPr>
          <a:xfrm>
            <a:off x="639074" y="4670399"/>
            <a:ext cx="7068944" cy="455381"/>
          </a:xfrm>
          <a:prstGeom prst="rect">
            <a:avLst/>
          </a:prstGeom>
        </p:spPr>
        <p:txBody>
          <a:bodyPr wrap="square">
            <a:spAutoFit/>
          </a:bodyPr>
          <a:lstStyle>
            <a:lvl1pPr>
              <a:lnSpc>
                <a:spcPct val="150000"/>
              </a:lnSpc>
              <a:spcBef>
                <a:spcPts val="0"/>
              </a:spcBef>
              <a:defRPr sz="2200">
                <a:solidFill>
                  <a:schemeClr val="tx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 over one or two lines</a:t>
            </a:r>
            <a:endParaRPr lang="en-US"/>
          </a:p>
        </p:txBody>
      </p:sp>
      <p:sp>
        <p:nvSpPr>
          <p:cNvPr id="14" name="Text Placeholder 4">
            <a:extLst>
              <a:ext uri="{FF2B5EF4-FFF2-40B4-BE49-F238E27FC236}">
                <a16:creationId xmlns:a16="http://schemas.microsoft.com/office/drawing/2014/main" id="{2F6A18E7-9305-4C6B-A5A3-4962D30A22A2}"/>
              </a:ext>
            </a:extLst>
          </p:cNvPr>
          <p:cNvSpPr>
            <a:spLocks noGrp="1"/>
          </p:cNvSpPr>
          <p:nvPr>
            <p:ph type="body" sz="quarter" idx="12" hasCustomPrompt="1"/>
          </p:nvPr>
        </p:nvSpPr>
        <p:spPr>
          <a:xfrm>
            <a:off x="639074" y="5393921"/>
            <a:ext cx="6489700" cy="200055"/>
          </a:xfrm>
          <a:prstGeom prst="rect">
            <a:avLst/>
          </a:prstGeom>
        </p:spPr>
        <p:txBody>
          <a:bodyPr>
            <a:spAutoFit/>
          </a:bodyPr>
          <a:lstStyle>
            <a:lvl1pPr>
              <a:lnSpc>
                <a:spcPct val="100000"/>
              </a:lnSpc>
              <a:spcBef>
                <a:spcPts val="0"/>
              </a:spcBef>
              <a:defRPr sz="1300" b="1" i="0" spc="400" baseline="0">
                <a:solidFill>
                  <a:srgbClr val="2590EE"/>
                </a:solidFill>
                <a:latin typeface="Calibri" panose="020F0502020204030204" pitchFamily="34" charset="0"/>
                <a:cs typeface="Calibri" panose="020F0502020204030204" pitchFamily="34" charset="0"/>
              </a:defRPr>
            </a:lvl1pPr>
            <a:lvl2pPr>
              <a:buNone/>
              <a:defRPr/>
            </a:lvl2pPr>
          </a:lstStyle>
          <a:p>
            <a:pPr lvl="0"/>
            <a:r>
              <a:rPr lang="en-US" dirty="0">
                <a:effectLst/>
              </a:rPr>
              <a:t>DECEMBER 2022</a:t>
            </a:r>
            <a:endParaRPr lang="en-US" dirty="0"/>
          </a:p>
        </p:txBody>
      </p:sp>
      <p:sp>
        <p:nvSpPr>
          <p:cNvPr id="2" name="Footer Placeholder 5">
            <a:extLst>
              <a:ext uri="{FF2B5EF4-FFF2-40B4-BE49-F238E27FC236}">
                <a16:creationId xmlns:a16="http://schemas.microsoft.com/office/drawing/2014/main" id="{88D4788E-EE52-507E-7D71-0F24A4DBD2C0}"/>
              </a:ext>
            </a:extLst>
          </p:cNvPr>
          <p:cNvSpPr>
            <a:spLocks noGrp="1"/>
          </p:cNvSpPr>
          <p:nvPr>
            <p:ph type="ftr" sz="quarter" idx="3"/>
          </p:nvPr>
        </p:nvSpPr>
        <p:spPr>
          <a:xfrm>
            <a:off x="639074" y="6403340"/>
            <a:ext cx="1645920" cy="226060"/>
          </a:xfrm>
          <a:prstGeom prst="rect">
            <a:avLst/>
          </a:prstGeom>
        </p:spPr>
        <p:txBody>
          <a:bodyPr vert="horz" lIns="0" tIns="0" rIns="0" bIns="0" rtlCol="0" anchor="ctr"/>
          <a:lstStyle>
            <a:lvl1pPr algn="l">
              <a:defRPr kumimoji="0" lang="en-US" sz="600" b="0" i="0" u="none" strike="noStrike" cap="none" spc="0" normalizeH="0" baseline="0" dirty="0" smtClean="0">
                <a:ln>
                  <a:noFill/>
                </a:ln>
                <a:solidFill>
                  <a:schemeClr val="tx2"/>
                </a:solidFill>
                <a:effectLst/>
                <a:uLnTx/>
                <a:uFillTx/>
                <a:ea typeface="Calibri" panose="020F0502020204030204" pitchFamily="34" charset="0"/>
                <a:cs typeface="Calibri" panose="020F0502020204030204" pitchFamily="34" charset="0"/>
              </a:defRPr>
            </a:lvl1pPr>
          </a:lstStyle>
          <a:p>
            <a:r>
              <a:rPr lang="en-US"/>
              <a:t>EPAM Proprietary &amp; Confidential.</a:t>
            </a:r>
          </a:p>
        </p:txBody>
      </p:sp>
      <p:sp>
        <p:nvSpPr>
          <p:cNvPr id="8" name="Text Placeholder 4">
            <a:extLst>
              <a:ext uri="{FF2B5EF4-FFF2-40B4-BE49-F238E27FC236}">
                <a16:creationId xmlns:a16="http://schemas.microsoft.com/office/drawing/2014/main" id="{DF86B7FC-77D7-4734-103B-B7BEE343FE4C}"/>
              </a:ext>
            </a:extLst>
          </p:cNvPr>
          <p:cNvSpPr>
            <a:spLocks noGrp="1"/>
          </p:cNvSpPr>
          <p:nvPr>
            <p:ph type="body" sz="quarter" idx="10" hasCustomPrompt="1"/>
          </p:nvPr>
        </p:nvSpPr>
        <p:spPr>
          <a:xfrm>
            <a:off x="639074" y="1653938"/>
            <a:ext cx="8060366" cy="2103140"/>
          </a:xfrm>
          <a:prstGeom prst="rect">
            <a:avLst/>
          </a:prstGeom>
        </p:spPr>
        <p:txBody>
          <a:bodyPr wrap="square">
            <a:spAutoFit/>
          </a:bodyPr>
          <a:lstStyle>
            <a:lvl1pPr>
              <a:lnSpc>
                <a:spcPts val="8200"/>
              </a:lnSpc>
              <a:spcBef>
                <a:spcPts val="0"/>
              </a:spcBef>
              <a:defRPr sz="8000" b="0" i="0">
                <a:solidFill>
                  <a:schemeClr val="tx1"/>
                </a:solidFill>
                <a:latin typeface="Calibri Light" panose="020F0302020204030204" pitchFamily="34" charset="0"/>
                <a:cs typeface="Calibri Light" panose="020F0302020204030204" pitchFamily="34" charset="0"/>
              </a:defRPr>
            </a:lvl1pPr>
            <a:lvl2pPr>
              <a:buNone/>
              <a:defRPr/>
            </a:lvl2pPr>
          </a:lstStyle>
          <a:p>
            <a:pPr lvl="0"/>
            <a:r>
              <a:rPr lang="en-US"/>
              <a:t>Presentation Cover with Longer Title</a:t>
            </a:r>
          </a:p>
        </p:txBody>
      </p:sp>
      <p:pic>
        <p:nvPicPr>
          <p:cNvPr id="5" name="Picture 4">
            <a:extLst>
              <a:ext uri="{FF2B5EF4-FFF2-40B4-BE49-F238E27FC236}">
                <a16:creationId xmlns:a16="http://schemas.microsoft.com/office/drawing/2014/main" id="{4B2CBA10-B1F8-6997-AD70-9626FD79743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47699" y="716555"/>
            <a:ext cx="646663" cy="237744"/>
          </a:xfrm>
          <a:prstGeom prst="rect">
            <a:avLst/>
          </a:prstGeom>
        </p:spPr>
      </p:pic>
      <p:pic>
        <p:nvPicPr>
          <p:cNvPr id="4" name="Picture 3" descr="Background pattern&#10;&#10;Description automatically generated">
            <a:extLst>
              <a:ext uri="{FF2B5EF4-FFF2-40B4-BE49-F238E27FC236}">
                <a16:creationId xmlns:a16="http://schemas.microsoft.com/office/drawing/2014/main" id="{1F175C76-1AF3-1FC2-AED0-8D15C0D1016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10800000">
            <a:off x="2018264" y="954299"/>
            <a:ext cx="15058014" cy="12332447"/>
          </a:xfrm>
          <a:prstGeom prst="rect">
            <a:avLst/>
          </a:prstGeom>
        </p:spPr>
      </p:pic>
      <p:pic>
        <p:nvPicPr>
          <p:cNvPr id="3" name="Рисунок 2" descr="Изображение выглядит как беспозвоночный, Морские беспозвоночные, подводный&#10;&#10;Контент, сгенерированный ИИ, может содержать ошибки.">
            <a:extLst>
              <a:ext uri="{FF2B5EF4-FFF2-40B4-BE49-F238E27FC236}">
                <a16:creationId xmlns:a16="http://schemas.microsoft.com/office/drawing/2014/main" id="{B737E566-5A60-35DF-6595-EC408105C2D9}"/>
              </a:ext>
            </a:extLst>
          </p:cNvPr>
          <p:cNvPicPr>
            <a:picLocks noChangeAspect="1"/>
          </p:cNvPicPr>
          <p:nvPr userDrawn="1"/>
        </p:nvPicPr>
        <p:blipFill>
          <a:blip r:embed="rId4">
            <a:alphaModFix amt="48000"/>
            <a:extLst>
              <a:ext uri="{28A0092B-C50C-407E-A947-70E740481C1C}">
                <a14:useLocalDpi xmlns:a14="http://schemas.microsoft.com/office/drawing/2010/main" val="0"/>
              </a:ext>
            </a:extLst>
          </a:blip>
          <a:stretch>
            <a:fillRect/>
          </a:stretch>
        </p:blipFill>
        <p:spPr>
          <a:xfrm rot="7626693">
            <a:off x="3752382" y="1823968"/>
            <a:ext cx="11856507" cy="6603624"/>
          </a:xfrm>
          <a:prstGeom prst="rect">
            <a:avLst/>
          </a:prstGeom>
        </p:spPr>
      </p:pic>
      <p:pic>
        <p:nvPicPr>
          <p:cNvPr id="6" name="Рисунок 5">
            <a:extLst>
              <a:ext uri="{FF2B5EF4-FFF2-40B4-BE49-F238E27FC236}">
                <a16:creationId xmlns:a16="http://schemas.microsoft.com/office/drawing/2014/main" id="{36D11640-0714-D96E-419E-B84218D0837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503413" y="684806"/>
            <a:ext cx="1292265" cy="325693"/>
          </a:xfrm>
          <a:prstGeom prst="rect">
            <a:avLst/>
          </a:prstGeom>
        </p:spPr>
      </p:pic>
    </p:spTree>
    <p:extLst>
      <p:ext uri="{BB962C8B-B14F-4D97-AF65-F5344CB8AC3E}">
        <p14:creationId xmlns:p14="http://schemas.microsoft.com/office/powerpoint/2010/main" val="2990522171"/>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 columns+photos">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7F0AAB83-32F0-44B8-4EEF-5A03F77A747E}"/>
              </a:ext>
            </a:extLst>
          </p:cNvPr>
          <p:cNvSpPr>
            <a:spLocks noGrp="1"/>
          </p:cNvSpPr>
          <p:nvPr>
            <p:ph type="body" sz="quarter" idx="16" hasCustomPrompt="1"/>
          </p:nvPr>
        </p:nvSpPr>
        <p:spPr>
          <a:xfrm>
            <a:off x="647699" y="4671155"/>
            <a:ext cx="3346076" cy="1522148"/>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9" name="Text Placeholder 4">
            <a:extLst>
              <a:ext uri="{FF2B5EF4-FFF2-40B4-BE49-F238E27FC236}">
                <a16:creationId xmlns:a16="http://schemas.microsoft.com/office/drawing/2014/main" id="{DBBECED4-4691-EAD7-0FFE-7393254BBDC9}"/>
              </a:ext>
            </a:extLst>
          </p:cNvPr>
          <p:cNvSpPr>
            <a:spLocks noGrp="1"/>
          </p:cNvSpPr>
          <p:nvPr>
            <p:ph type="body" sz="quarter" idx="26" hasCustomPrompt="1"/>
          </p:nvPr>
        </p:nvSpPr>
        <p:spPr>
          <a:xfrm>
            <a:off x="647699" y="388052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2" name="Picture Placeholder 3">
            <a:extLst>
              <a:ext uri="{FF2B5EF4-FFF2-40B4-BE49-F238E27FC236}">
                <a16:creationId xmlns:a16="http://schemas.microsoft.com/office/drawing/2014/main" id="{A4DF3F84-AB7D-CCBF-CE9C-8622CDB3301D}"/>
              </a:ext>
            </a:extLst>
          </p:cNvPr>
          <p:cNvSpPr>
            <a:spLocks noGrp="1"/>
          </p:cNvSpPr>
          <p:nvPr>
            <p:ph type="pic" sz="quarter" idx="31"/>
          </p:nvPr>
        </p:nvSpPr>
        <p:spPr>
          <a:xfrm>
            <a:off x="647699" y="1726692"/>
            <a:ext cx="3361476" cy="1917192"/>
          </a:xfrm>
          <a:prstGeom prst="rect">
            <a:avLst/>
          </a:prstGeom>
        </p:spPr>
        <p:txBody>
          <a:bodyPr/>
          <a:lstStyle/>
          <a:p>
            <a:endParaRPr lang="en-US"/>
          </a:p>
        </p:txBody>
      </p:sp>
      <p:sp>
        <p:nvSpPr>
          <p:cNvPr id="4" name="Text Placeholder 4">
            <a:extLst>
              <a:ext uri="{FF2B5EF4-FFF2-40B4-BE49-F238E27FC236}">
                <a16:creationId xmlns:a16="http://schemas.microsoft.com/office/drawing/2014/main" id="{A5B9E3B6-606B-4386-3178-88031FBF9117}"/>
              </a:ext>
            </a:extLst>
          </p:cNvPr>
          <p:cNvSpPr>
            <a:spLocks noGrp="1"/>
          </p:cNvSpPr>
          <p:nvPr>
            <p:ph type="body" sz="quarter" idx="32" hasCustomPrompt="1"/>
          </p:nvPr>
        </p:nvSpPr>
        <p:spPr>
          <a:xfrm>
            <a:off x="4369338" y="4671155"/>
            <a:ext cx="3346076" cy="1522148"/>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5" name="Text Placeholder 4">
            <a:extLst>
              <a:ext uri="{FF2B5EF4-FFF2-40B4-BE49-F238E27FC236}">
                <a16:creationId xmlns:a16="http://schemas.microsoft.com/office/drawing/2014/main" id="{3E3A954E-DE2D-00F0-C4ED-0008C326ECA3}"/>
              </a:ext>
            </a:extLst>
          </p:cNvPr>
          <p:cNvSpPr>
            <a:spLocks noGrp="1"/>
          </p:cNvSpPr>
          <p:nvPr>
            <p:ph type="body" sz="quarter" idx="33" hasCustomPrompt="1"/>
          </p:nvPr>
        </p:nvSpPr>
        <p:spPr>
          <a:xfrm>
            <a:off x="4369338" y="388052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8" name="Picture Placeholder 3">
            <a:extLst>
              <a:ext uri="{FF2B5EF4-FFF2-40B4-BE49-F238E27FC236}">
                <a16:creationId xmlns:a16="http://schemas.microsoft.com/office/drawing/2014/main" id="{197F8596-9B60-0E1E-695B-F159BEA9E3DD}"/>
              </a:ext>
            </a:extLst>
          </p:cNvPr>
          <p:cNvSpPr>
            <a:spLocks noGrp="1"/>
          </p:cNvSpPr>
          <p:nvPr>
            <p:ph type="pic" sz="quarter" idx="34"/>
          </p:nvPr>
        </p:nvSpPr>
        <p:spPr>
          <a:xfrm>
            <a:off x="4369338" y="1726692"/>
            <a:ext cx="3361476" cy="1917192"/>
          </a:xfrm>
          <a:prstGeom prst="rect">
            <a:avLst/>
          </a:prstGeom>
        </p:spPr>
        <p:txBody>
          <a:bodyPr/>
          <a:lstStyle/>
          <a:p>
            <a:endParaRPr lang="en-US"/>
          </a:p>
        </p:txBody>
      </p:sp>
      <p:sp>
        <p:nvSpPr>
          <p:cNvPr id="14" name="Text Placeholder 4">
            <a:extLst>
              <a:ext uri="{FF2B5EF4-FFF2-40B4-BE49-F238E27FC236}">
                <a16:creationId xmlns:a16="http://schemas.microsoft.com/office/drawing/2014/main" id="{9BB6C83D-C556-0782-5061-97C7DD672F22}"/>
              </a:ext>
            </a:extLst>
          </p:cNvPr>
          <p:cNvSpPr>
            <a:spLocks noGrp="1"/>
          </p:cNvSpPr>
          <p:nvPr>
            <p:ph type="body" sz="quarter" idx="35" hasCustomPrompt="1"/>
          </p:nvPr>
        </p:nvSpPr>
        <p:spPr>
          <a:xfrm>
            <a:off x="8089452" y="4671155"/>
            <a:ext cx="3346076" cy="1522148"/>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15" name="Text Placeholder 4">
            <a:extLst>
              <a:ext uri="{FF2B5EF4-FFF2-40B4-BE49-F238E27FC236}">
                <a16:creationId xmlns:a16="http://schemas.microsoft.com/office/drawing/2014/main" id="{A4D25C29-AD3E-1278-B083-FCE0D4540152}"/>
              </a:ext>
            </a:extLst>
          </p:cNvPr>
          <p:cNvSpPr>
            <a:spLocks noGrp="1"/>
          </p:cNvSpPr>
          <p:nvPr>
            <p:ph type="body" sz="quarter" idx="36" hasCustomPrompt="1"/>
          </p:nvPr>
        </p:nvSpPr>
        <p:spPr>
          <a:xfrm>
            <a:off x="8089452" y="388052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6" name="Picture Placeholder 3">
            <a:extLst>
              <a:ext uri="{FF2B5EF4-FFF2-40B4-BE49-F238E27FC236}">
                <a16:creationId xmlns:a16="http://schemas.microsoft.com/office/drawing/2014/main" id="{66AB8C86-9C9A-0BF1-5545-731713F1DF92}"/>
              </a:ext>
            </a:extLst>
          </p:cNvPr>
          <p:cNvSpPr>
            <a:spLocks noGrp="1"/>
          </p:cNvSpPr>
          <p:nvPr>
            <p:ph type="pic" sz="quarter" idx="37"/>
          </p:nvPr>
        </p:nvSpPr>
        <p:spPr>
          <a:xfrm>
            <a:off x="8089452" y="1726692"/>
            <a:ext cx="3361476" cy="1917192"/>
          </a:xfrm>
          <a:prstGeom prst="rect">
            <a:avLst/>
          </a:prstGeom>
        </p:spPr>
        <p:txBody>
          <a:bodyPr/>
          <a:lstStyle/>
          <a:p>
            <a:endParaRPr lang="en-US"/>
          </a:p>
        </p:txBody>
      </p:sp>
      <p:sp>
        <p:nvSpPr>
          <p:cNvPr id="10" name="Title 1">
            <a:extLst>
              <a:ext uri="{FF2B5EF4-FFF2-40B4-BE49-F238E27FC236}">
                <a16:creationId xmlns:a16="http://schemas.microsoft.com/office/drawing/2014/main" id="{EF62390F-72F1-C922-7F9E-6DFC278737CC}"/>
              </a:ext>
            </a:extLst>
          </p:cNvPr>
          <p:cNvSpPr>
            <a:spLocks noGrp="1"/>
          </p:cNvSpPr>
          <p:nvPr>
            <p:ph type="title" hasCustomPrompt="1"/>
          </p:nvPr>
        </p:nvSpPr>
        <p:spPr>
          <a:xfrm>
            <a:off x="627063" y="722843"/>
            <a:ext cx="3632517" cy="338554"/>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11" name="Text Placeholder 10">
            <a:extLst>
              <a:ext uri="{FF2B5EF4-FFF2-40B4-BE49-F238E27FC236}">
                <a16:creationId xmlns:a16="http://schemas.microsoft.com/office/drawing/2014/main" id="{8A96BE69-A4A1-6C64-0D9F-D82B586976E8}"/>
              </a:ext>
            </a:extLst>
          </p:cNvPr>
          <p:cNvSpPr>
            <a:spLocks noGrp="1"/>
          </p:cNvSpPr>
          <p:nvPr>
            <p:ph type="body" sz="quarter" idx="28" hasCustomPrompt="1"/>
          </p:nvPr>
        </p:nvSpPr>
        <p:spPr>
          <a:xfrm>
            <a:off x="627063" y="419100"/>
            <a:ext cx="3632517" cy="225706"/>
          </a:xfrm>
          <a:prstGeom prst="rect">
            <a:avLst/>
          </a:prstGeom>
        </p:spPr>
        <p:txBody>
          <a:bodyPr/>
          <a:lstStyle>
            <a:lvl1pPr>
              <a:spcBef>
                <a:spcPts val="0"/>
              </a:spcBef>
              <a:defRPr lang="en-US" sz="1000" b="1" i="0" kern="1200" cap="all" spc="300" baseline="0" dirty="0">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pic>
        <p:nvPicPr>
          <p:cNvPr id="3" name="Рисунок 2">
            <a:extLst>
              <a:ext uri="{FF2B5EF4-FFF2-40B4-BE49-F238E27FC236}">
                <a16:creationId xmlns:a16="http://schemas.microsoft.com/office/drawing/2014/main" id="{DE51082A-C6FB-5995-4A67-B745F77286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97623" y="6365748"/>
            <a:ext cx="1292265" cy="325693"/>
          </a:xfrm>
          <a:prstGeom prst="rect">
            <a:avLst/>
          </a:prstGeom>
        </p:spPr>
      </p:pic>
    </p:spTree>
    <p:extLst>
      <p:ext uri="{BB962C8B-B14F-4D97-AF65-F5344CB8AC3E}">
        <p14:creationId xmlns:p14="http://schemas.microsoft.com/office/powerpoint/2010/main" val="1118547965"/>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Subsection_Divider_B">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DBBECED4-4691-EAD7-0FFE-7393254BBDC9}"/>
              </a:ext>
            </a:extLst>
          </p:cNvPr>
          <p:cNvSpPr>
            <a:spLocks noGrp="1"/>
          </p:cNvSpPr>
          <p:nvPr>
            <p:ph type="body" sz="quarter" idx="26" hasCustomPrompt="1"/>
          </p:nvPr>
        </p:nvSpPr>
        <p:spPr>
          <a:xfrm>
            <a:off x="647700" y="175260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0" name="Text Placeholder 4">
            <a:extLst>
              <a:ext uri="{FF2B5EF4-FFF2-40B4-BE49-F238E27FC236}">
                <a16:creationId xmlns:a16="http://schemas.microsoft.com/office/drawing/2014/main" id="{31E7CDA2-C04C-57C2-B779-676BA576EFB7}"/>
              </a:ext>
            </a:extLst>
          </p:cNvPr>
          <p:cNvSpPr>
            <a:spLocks noGrp="1"/>
          </p:cNvSpPr>
          <p:nvPr>
            <p:ph type="body" sz="quarter" idx="27" hasCustomPrompt="1"/>
          </p:nvPr>
        </p:nvSpPr>
        <p:spPr>
          <a:xfrm>
            <a:off x="4376440" y="2698291"/>
            <a:ext cx="3346076"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1" name="Text Placeholder 4">
            <a:extLst>
              <a:ext uri="{FF2B5EF4-FFF2-40B4-BE49-F238E27FC236}">
                <a16:creationId xmlns:a16="http://schemas.microsoft.com/office/drawing/2014/main" id="{51F377A5-B459-0F7C-7F34-FEF9D7615202}"/>
              </a:ext>
            </a:extLst>
          </p:cNvPr>
          <p:cNvSpPr>
            <a:spLocks noGrp="1"/>
          </p:cNvSpPr>
          <p:nvPr>
            <p:ph type="body" sz="quarter" idx="28" hasCustomPrompt="1"/>
          </p:nvPr>
        </p:nvSpPr>
        <p:spPr>
          <a:xfrm>
            <a:off x="4376440" y="175260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2" name="Text Placeholder 4">
            <a:extLst>
              <a:ext uri="{FF2B5EF4-FFF2-40B4-BE49-F238E27FC236}">
                <a16:creationId xmlns:a16="http://schemas.microsoft.com/office/drawing/2014/main" id="{BFE36997-E074-D0DA-66D5-F4724D23BF52}"/>
              </a:ext>
            </a:extLst>
          </p:cNvPr>
          <p:cNvSpPr>
            <a:spLocks noGrp="1"/>
          </p:cNvSpPr>
          <p:nvPr>
            <p:ph type="body" sz="quarter" idx="29" hasCustomPrompt="1"/>
          </p:nvPr>
        </p:nvSpPr>
        <p:spPr>
          <a:xfrm>
            <a:off x="8089970" y="2698291"/>
            <a:ext cx="3346076"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3" name="Text Placeholder 4">
            <a:extLst>
              <a:ext uri="{FF2B5EF4-FFF2-40B4-BE49-F238E27FC236}">
                <a16:creationId xmlns:a16="http://schemas.microsoft.com/office/drawing/2014/main" id="{163741EA-6845-0A00-EAE0-5F35986A0EC2}"/>
              </a:ext>
            </a:extLst>
          </p:cNvPr>
          <p:cNvSpPr>
            <a:spLocks noGrp="1"/>
          </p:cNvSpPr>
          <p:nvPr>
            <p:ph type="body" sz="quarter" idx="30" hasCustomPrompt="1"/>
          </p:nvPr>
        </p:nvSpPr>
        <p:spPr>
          <a:xfrm>
            <a:off x="8089970" y="175260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4" name="Picture Placeholder 3">
            <a:extLst>
              <a:ext uri="{FF2B5EF4-FFF2-40B4-BE49-F238E27FC236}">
                <a16:creationId xmlns:a16="http://schemas.microsoft.com/office/drawing/2014/main" id="{3CA9DA82-9FD9-26A5-10CB-6B8054B04BBA}"/>
              </a:ext>
            </a:extLst>
          </p:cNvPr>
          <p:cNvSpPr>
            <a:spLocks noGrp="1"/>
          </p:cNvSpPr>
          <p:nvPr>
            <p:ph type="pic" sz="quarter" idx="31"/>
          </p:nvPr>
        </p:nvSpPr>
        <p:spPr>
          <a:xfrm>
            <a:off x="647700" y="2682874"/>
            <a:ext cx="3363468" cy="3035173"/>
          </a:xfrm>
          <a:prstGeom prst="rect">
            <a:avLst/>
          </a:prstGeom>
        </p:spPr>
        <p:txBody>
          <a:bodyPr/>
          <a:lstStyle>
            <a:lvl1pPr>
              <a:defRPr>
                <a:solidFill>
                  <a:schemeClr val="tx1"/>
                </a:solidFill>
              </a:defRPr>
            </a:lvl1pPr>
          </a:lstStyle>
          <a:p>
            <a:endParaRPr lang="en-US"/>
          </a:p>
        </p:txBody>
      </p:sp>
      <p:sp>
        <p:nvSpPr>
          <p:cNvPr id="2" name="Title 1">
            <a:extLst>
              <a:ext uri="{FF2B5EF4-FFF2-40B4-BE49-F238E27FC236}">
                <a16:creationId xmlns:a16="http://schemas.microsoft.com/office/drawing/2014/main" id="{4551A63A-6B98-CD01-3B76-FD40654546E5}"/>
              </a:ext>
            </a:extLst>
          </p:cNvPr>
          <p:cNvSpPr>
            <a:spLocks noGrp="1"/>
          </p:cNvSpPr>
          <p:nvPr>
            <p:ph type="title" hasCustomPrompt="1"/>
          </p:nvPr>
        </p:nvSpPr>
        <p:spPr>
          <a:xfrm>
            <a:off x="627063" y="722843"/>
            <a:ext cx="3632517" cy="338554"/>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5" name="Text Placeholder 10">
            <a:extLst>
              <a:ext uri="{FF2B5EF4-FFF2-40B4-BE49-F238E27FC236}">
                <a16:creationId xmlns:a16="http://schemas.microsoft.com/office/drawing/2014/main" id="{A99F9315-A799-3F47-73BC-70CF5B80EF9F}"/>
              </a:ext>
            </a:extLst>
          </p:cNvPr>
          <p:cNvSpPr>
            <a:spLocks noGrp="1"/>
          </p:cNvSpPr>
          <p:nvPr>
            <p:ph type="body" sz="quarter" idx="32" hasCustomPrompt="1"/>
          </p:nvPr>
        </p:nvSpPr>
        <p:spPr>
          <a:xfrm>
            <a:off x="627063" y="419100"/>
            <a:ext cx="3632517" cy="225706"/>
          </a:xfrm>
          <a:prstGeom prst="rect">
            <a:avLst/>
          </a:prstGeom>
        </p:spPr>
        <p:txBody>
          <a:bodyPr/>
          <a:lstStyle>
            <a:lvl1pPr>
              <a:spcBef>
                <a:spcPts val="0"/>
              </a:spcBef>
              <a:defRPr lang="en-US" sz="1000" b="1" i="0" kern="1200" cap="all" spc="300" baseline="0" dirty="0">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pic>
        <p:nvPicPr>
          <p:cNvPr id="3" name="Рисунок 2">
            <a:extLst>
              <a:ext uri="{FF2B5EF4-FFF2-40B4-BE49-F238E27FC236}">
                <a16:creationId xmlns:a16="http://schemas.microsoft.com/office/drawing/2014/main" id="{4F002325-B9CA-C3B5-B5BE-D3A370150B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97623" y="6365748"/>
            <a:ext cx="1292265" cy="325693"/>
          </a:xfrm>
          <a:prstGeom prst="rect">
            <a:avLst/>
          </a:prstGeom>
        </p:spPr>
      </p:pic>
    </p:spTree>
    <p:extLst>
      <p:ext uri="{BB962C8B-B14F-4D97-AF65-F5344CB8AC3E}">
        <p14:creationId xmlns:p14="http://schemas.microsoft.com/office/powerpoint/2010/main" val="1809876208"/>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_column_text">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DBBECED4-4691-EAD7-0FFE-7393254BBDC9}"/>
              </a:ext>
            </a:extLst>
          </p:cNvPr>
          <p:cNvSpPr>
            <a:spLocks noGrp="1"/>
          </p:cNvSpPr>
          <p:nvPr>
            <p:ph type="body" sz="quarter" idx="26" hasCustomPrompt="1"/>
          </p:nvPr>
        </p:nvSpPr>
        <p:spPr>
          <a:xfrm>
            <a:off x="647700" y="1726692"/>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0" name="Text Placeholder 4">
            <a:extLst>
              <a:ext uri="{FF2B5EF4-FFF2-40B4-BE49-F238E27FC236}">
                <a16:creationId xmlns:a16="http://schemas.microsoft.com/office/drawing/2014/main" id="{31E7CDA2-C04C-57C2-B779-676BA576EFB7}"/>
              </a:ext>
            </a:extLst>
          </p:cNvPr>
          <p:cNvSpPr>
            <a:spLocks noGrp="1"/>
          </p:cNvSpPr>
          <p:nvPr>
            <p:ph type="body" sz="quarter" idx="27" hasCustomPrompt="1"/>
          </p:nvPr>
        </p:nvSpPr>
        <p:spPr>
          <a:xfrm>
            <a:off x="647700" y="2456891"/>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2" name="Text Placeholder 4">
            <a:extLst>
              <a:ext uri="{FF2B5EF4-FFF2-40B4-BE49-F238E27FC236}">
                <a16:creationId xmlns:a16="http://schemas.microsoft.com/office/drawing/2014/main" id="{71E07365-191F-2AEF-D8B3-0E6070334B55}"/>
              </a:ext>
            </a:extLst>
          </p:cNvPr>
          <p:cNvSpPr>
            <a:spLocks noGrp="1"/>
          </p:cNvSpPr>
          <p:nvPr>
            <p:ph type="body" sz="quarter" idx="32" hasCustomPrompt="1"/>
          </p:nvPr>
        </p:nvSpPr>
        <p:spPr>
          <a:xfrm>
            <a:off x="3436132" y="1726692"/>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5" name="Text Placeholder 4">
            <a:extLst>
              <a:ext uri="{FF2B5EF4-FFF2-40B4-BE49-F238E27FC236}">
                <a16:creationId xmlns:a16="http://schemas.microsoft.com/office/drawing/2014/main" id="{6D13B958-0014-5BD7-06FC-5AD3F2966879}"/>
              </a:ext>
            </a:extLst>
          </p:cNvPr>
          <p:cNvSpPr>
            <a:spLocks noGrp="1"/>
          </p:cNvSpPr>
          <p:nvPr>
            <p:ph type="body" sz="quarter" idx="33" hasCustomPrompt="1"/>
          </p:nvPr>
        </p:nvSpPr>
        <p:spPr>
          <a:xfrm>
            <a:off x="3436132" y="2456891"/>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8" name="Text Placeholder 4">
            <a:extLst>
              <a:ext uri="{FF2B5EF4-FFF2-40B4-BE49-F238E27FC236}">
                <a16:creationId xmlns:a16="http://schemas.microsoft.com/office/drawing/2014/main" id="{F0338E16-D20C-B7FA-8AC3-9C439351E1DA}"/>
              </a:ext>
            </a:extLst>
          </p:cNvPr>
          <p:cNvSpPr>
            <a:spLocks noGrp="1"/>
          </p:cNvSpPr>
          <p:nvPr>
            <p:ph type="body" sz="quarter" idx="35" hasCustomPrompt="1"/>
          </p:nvPr>
        </p:nvSpPr>
        <p:spPr>
          <a:xfrm>
            <a:off x="6221028" y="1726692"/>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4" name="Text Placeholder 4">
            <a:extLst>
              <a:ext uri="{FF2B5EF4-FFF2-40B4-BE49-F238E27FC236}">
                <a16:creationId xmlns:a16="http://schemas.microsoft.com/office/drawing/2014/main" id="{E6B141DB-BB5A-9CCF-6E8E-737B235FA2D7}"/>
              </a:ext>
            </a:extLst>
          </p:cNvPr>
          <p:cNvSpPr>
            <a:spLocks noGrp="1"/>
          </p:cNvSpPr>
          <p:nvPr>
            <p:ph type="body" sz="quarter" idx="36" hasCustomPrompt="1"/>
          </p:nvPr>
        </p:nvSpPr>
        <p:spPr>
          <a:xfrm>
            <a:off x="6221028" y="2456891"/>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6" name="Text Placeholder 4">
            <a:extLst>
              <a:ext uri="{FF2B5EF4-FFF2-40B4-BE49-F238E27FC236}">
                <a16:creationId xmlns:a16="http://schemas.microsoft.com/office/drawing/2014/main" id="{5A66D88E-80F4-1365-4E17-69F78707BE47}"/>
              </a:ext>
            </a:extLst>
          </p:cNvPr>
          <p:cNvSpPr>
            <a:spLocks noGrp="1"/>
          </p:cNvSpPr>
          <p:nvPr>
            <p:ph type="body" sz="quarter" idx="38" hasCustomPrompt="1"/>
          </p:nvPr>
        </p:nvSpPr>
        <p:spPr>
          <a:xfrm>
            <a:off x="9012478" y="1726692"/>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7" name="Text Placeholder 4">
            <a:extLst>
              <a:ext uri="{FF2B5EF4-FFF2-40B4-BE49-F238E27FC236}">
                <a16:creationId xmlns:a16="http://schemas.microsoft.com/office/drawing/2014/main" id="{6DAFD4C9-E6EA-68B1-AE47-8BEF8A00F2D7}"/>
              </a:ext>
            </a:extLst>
          </p:cNvPr>
          <p:cNvSpPr>
            <a:spLocks noGrp="1"/>
          </p:cNvSpPr>
          <p:nvPr>
            <p:ph type="body" sz="quarter" idx="39" hasCustomPrompt="1"/>
          </p:nvPr>
        </p:nvSpPr>
        <p:spPr>
          <a:xfrm>
            <a:off x="9012478" y="2456891"/>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4" name="Title 1">
            <a:extLst>
              <a:ext uri="{FF2B5EF4-FFF2-40B4-BE49-F238E27FC236}">
                <a16:creationId xmlns:a16="http://schemas.microsoft.com/office/drawing/2014/main" id="{BDC01C14-F2D7-2887-65D4-8963FDC75EFD}"/>
              </a:ext>
            </a:extLst>
          </p:cNvPr>
          <p:cNvSpPr>
            <a:spLocks noGrp="1"/>
          </p:cNvSpPr>
          <p:nvPr>
            <p:ph type="title" hasCustomPrompt="1"/>
          </p:nvPr>
        </p:nvSpPr>
        <p:spPr>
          <a:xfrm>
            <a:off x="627063" y="722843"/>
            <a:ext cx="3632517" cy="338554"/>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7" name="Text Placeholder 10">
            <a:extLst>
              <a:ext uri="{FF2B5EF4-FFF2-40B4-BE49-F238E27FC236}">
                <a16:creationId xmlns:a16="http://schemas.microsoft.com/office/drawing/2014/main" id="{01CA365A-97AE-4DC1-8A19-9188A1EF32EA}"/>
              </a:ext>
            </a:extLst>
          </p:cNvPr>
          <p:cNvSpPr>
            <a:spLocks noGrp="1"/>
          </p:cNvSpPr>
          <p:nvPr>
            <p:ph type="body" sz="quarter" idx="28" hasCustomPrompt="1"/>
          </p:nvPr>
        </p:nvSpPr>
        <p:spPr>
          <a:xfrm>
            <a:off x="627063" y="419100"/>
            <a:ext cx="3632517" cy="225706"/>
          </a:xfrm>
          <a:prstGeom prst="rect">
            <a:avLst/>
          </a:prstGeom>
        </p:spPr>
        <p:txBody>
          <a:bodyPr/>
          <a:lstStyle>
            <a:lvl1pPr>
              <a:spcBef>
                <a:spcPts val="0"/>
              </a:spcBef>
              <a:defRPr lang="en-US" sz="1000" b="1" i="0" kern="1200" cap="all" spc="300" baseline="0" dirty="0">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pic>
        <p:nvPicPr>
          <p:cNvPr id="3" name="Рисунок 2">
            <a:extLst>
              <a:ext uri="{FF2B5EF4-FFF2-40B4-BE49-F238E27FC236}">
                <a16:creationId xmlns:a16="http://schemas.microsoft.com/office/drawing/2014/main" id="{7EB0E44D-70E4-2335-966C-40709054855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97623" y="6365748"/>
            <a:ext cx="1292265" cy="325693"/>
          </a:xfrm>
          <a:prstGeom prst="rect">
            <a:avLst/>
          </a:prstGeom>
        </p:spPr>
      </p:pic>
    </p:spTree>
    <p:extLst>
      <p:ext uri="{BB962C8B-B14F-4D97-AF65-F5344CB8AC3E}">
        <p14:creationId xmlns:p14="http://schemas.microsoft.com/office/powerpoint/2010/main" val="2580214965"/>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columns with images">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DBBECED4-4691-EAD7-0FFE-7393254BBDC9}"/>
              </a:ext>
            </a:extLst>
          </p:cNvPr>
          <p:cNvSpPr>
            <a:spLocks noGrp="1"/>
          </p:cNvSpPr>
          <p:nvPr>
            <p:ph type="body" sz="quarter" idx="26" hasCustomPrompt="1"/>
          </p:nvPr>
        </p:nvSpPr>
        <p:spPr>
          <a:xfrm>
            <a:off x="638175" y="3188833"/>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0" name="Text Placeholder 4">
            <a:extLst>
              <a:ext uri="{FF2B5EF4-FFF2-40B4-BE49-F238E27FC236}">
                <a16:creationId xmlns:a16="http://schemas.microsoft.com/office/drawing/2014/main" id="{31E7CDA2-C04C-57C2-B779-676BA576EFB7}"/>
              </a:ext>
            </a:extLst>
          </p:cNvPr>
          <p:cNvSpPr>
            <a:spLocks noGrp="1"/>
          </p:cNvSpPr>
          <p:nvPr>
            <p:ph type="body" sz="quarter" idx="27" hasCustomPrompt="1"/>
          </p:nvPr>
        </p:nvSpPr>
        <p:spPr>
          <a:xfrm>
            <a:off x="638175" y="3919032"/>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4" name="Picture Placeholder 3">
            <a:extLst>
              <a:ext uri="{FF2B5EF4-FFF2-40B4-BE49-F238E27FC236}">
                <a16:creationId xmlns:a16="http://schemas.microsoft.com/office/drawing/2014/main" id="{3CA9DA82-9FD9-26A5-10CB-6B8054B04BBA}"/>
              </a:ext>
            </a:extLst>
          </p:cNvPr>
          <p:cNvSpPr>
            <a:spLocks noGrp="1"/>
          </p:cNvSpPr>
          <p:nvPr>
            <p:ph type="pic" sz="quarter" idx="31"/>
          </p:nvPr>
        </p:nvSpPr>
        <p:spPr>
          <a:xfrm>
            <a:off x="638175" y="1517921"/>
            <a:ext cx="2404872" cy="1371600"/>
          </a:xfrm>
          <a:prstGeom prst="rect">
            <a:avLst/>
          </a:prstGeom>
        </p:spPr>
        <p:txBody>
          <a:bodyPr/>
          <a:lstStyle/>
          <a:p>
            <a:endParaRPr lang="en-US"/>
          </a:p>
        </p:txBody>
      </p:sp>
      <p:sp>
        <p:nvSpPr>
          <p:cNvPr id="2" name="Text Placeholder 4">
            <a:extLst>
              <a:ext uri="{FF2B5EF4-FFF2-40B4-BE49-F238E27FC236}">
                <a16:creationId xmlns:a16="http://schemas.microsoft.com/office/drawing/2014/main" id="{71E07365-191F-2AEF-D8B3-0E6070334B55}"/>
              </a:ext>
            </a:extLst>
          </p:cNvPr>
          <p:cNvSpPr>
            <a:spLocks noGrp="1"/>
          </p:cNvSpPr>
          <p:nvPr>
            <p:ph type="body" sz="quarter" idx="32" hasCustomPrompt="1"/>
          </p:nvPr>
        </p:nvSpPr>
        <p:spPr>
          <a:xfrm>
            <a:off x="3453384" y="3188833"/>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5" name="Text Placeholder 4">
            <a:extLst>
              <a:ext uri="{FF2B5EF4-FFF2-40B4-BE49-F238E27FC236}">
                <a16:creationId xmlns:a16="http://schemas.microsoft.com/office/drawing/2014/main" id="{6D13B958-0014-5BD7-06FC-5AD3F2966879}"/>
              </a:ext>
            </a:extLst>
          </p:cNvPr>
          <p:cNvSpPr>
            <a:spLocks noGrp="1"/>
          </p:cNvSpPr>
          <p:nvPr>
            <p:ph type="body" sz="quarter" idx="33" hasCustomPrompt="1"/>
          </p:nvPr>
        </p:nvSpPr>
        <p:spPr>
          <a:xfrm>
            <a:off x="3453384" y="3919032"/>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7" name="Picture Placeholder 3">
            <a:extLst>
              <a:ext uri="{FF2B5EF4-FFF2-40B4-BE49-F238E27FC236}">
                <a16:creationId xmlns:a16="http://schemas.microsoft.com/office/drawing/2014/main" id="{5D3BEB48-F134-5C30-6B6D-9CE9C41CC7FD}"/>
              </a:ext>
            </a:extLst>
          </p:cNvPr>
          <p:cNvSpPr>
            <a:spLocks noGrp="1"/>
          </p:cNvSpPr>
          <p:nvPr>
            <p:ph type="pic" sz="quarter" idx="34"/>
          </p:nvPr>
        </p:nvSpPr>
        <p:spPr>
          <a:xfrm>
            <a:off x="3453384" y="1517921"/>
            <a:ext cx="2404872" cy="1371600"/>
          </a:xfrm>
          <a:prstGeom prst="rect">
            <a:avLst/>
          </a:prstGeom>
        </p:spPr>
        <p:txBody>
          <a:bodyPr/>
          <a:lstStyle/>
          <a:p>
            <a:endParaRPr lang="en-US"/>
          </a:p>
        </p:txBody>
      </p:sp>
      <p:sp>
        <p:nvSpPr>
          <p:cNvPr id="8" name="Text Placeholder 4">
            <a:extLst>
              <a:ext uri="{FF2B5EF4-FFF2-40B4-BE49-F238E27FC236}">
                <a16:creationId xmlns:a16="http://schemas.microsoft.com/office/drawing/2014/main" id="{F0338E16-D20C-B7FA-8AC3-9C439351E1DA}"/>
              </a:ext>
            </a:extLst>
          </p:cNvPr>
          <p:cNvSpPr>
            <a:spLocks noGrp="1"/>
          </p:cNvSpPr>
          <p:nvPr>
            <p:ph type="body" sz="quarter" idx="35" hasCustomPrompt="1"/>
          </p:nvPr>
        </p:nvSpPr>
        <p:spPr>
          <a:xfrm>
            <a:off x="6215634" y="3188833"/>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4" name="Text Placeholder 4">
            <a:extLst>
              <a:ext uri="{FF2B5EF4-FFF2-40B4-BE49-F238E27FC236}">
                <a16:creationId xmlns:a16="http://schemas.microsoft.com/office/drawing/2014/main" id="{E6B141DB-BB5A-9CCF-6E8E-737B235FA2D7}"/>
              </a:ext>
            </a:extLst>
          </p:cNvPr>
          <p:cNvSpPr>
            <a:spLocks noGrp="1"/>
          </p:cNvSpPr>
          <p:nvPr>
            <p:ph type="body" sz="quarter" idx="36" hasCustomPrompt="1"/>
          </p:nvPr>
        </p:nvSpPr>
        <p:spPr>
          <a:xfrm>
            <a:off x="6215634" y="3919032"/>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5" name="Picture Placeholder 3">
            <a:extLst>
              <a:ext uri="{FF2B5EF4-FFF2-40B4-BE49-F238E27FC236}">
                <a16:creationId xmlns:a16="http://schemas.microsoft.com/office/drawing/2014/main" id="{0BA6217C-C15D-5705-1523-51C7EE9D2745}"/>
              </a:ext>
            </a:extLst>
          </p:cNvPr>
          <p:cNvSpPr>
            <a:spLocks noGrp="1"/>
          </p:cNvSpPr>
          <p:nvPr>
            <p:ph type="pic" sz="quarter" idx="37"/>
          </p:nvPr>
        </p:nvSpPr>
        <p:spPr>
          <a:xfrm>
            <a:off x="6215634" y="1517921"/>
            <a:ext cx="2404872" cy="1371600"/>
          </a:xfrm>
          <a:prstGeom prst="rect">
            <a:avLst/>
          </a:prstGeom>
        </p:spPr>
        <p:txBody>
          <a:bodyPr/>
          <a:lstStyle/>
          <a:p>
            <a:endParaRPr lang="en-US"/>
          </a:p>
        </p:txBody>
      </p:sp>
      <p:sp>
        <p:nvSpPr>
          <p:cNvPr id="16" name="Text Placeholder 4">
            <a:extLst>
              <a:ext uri="{FF2B5EF4-FFF2-40B4-BE49-F238E27FC236}">
                <a16:creationId xmlns:a16="http://schemas.microsoft.com/office/drawing/2014/main" id="{5A66D88E-80F4-1365-4E17-69F78707BE47}"/>
              </a:ext>
            </a:extLst>
          </p:cNvPr>
          <p:cNvSpPr>
            <a:spLocks noGrp="1"/>
          </p:cNvSpPr>
          <p:nvPr>
            <p:ph type="body" sz="quarter" idx="38" hasCustomPrompt="1"/>
          </p:nvPr>
        </p:nvSpPr>
        <p:spPr>
          <a:xfrm>
            <a:off x="9055608" y="3188833"/>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7" name="Text Placeholder 4">
            <a:extLst>
              <a:ext uri="{FF2B5EF4-FFF2-40B4-BE49-F238E27FC236}">
                <a16:creationId xmlns:a16="http://schemas.microsoft.com/office/drawing/2014/main" id="{6DAFD4C9-E6EA-68B1-AE47-8BEF8A00F2D7}"/>
              </a:ext>
            </a:extLst>
          </p:cNvPr>
          <p:cNvSpPr>
            <a:spLocks noGrp="1"/>
          </p:cNvSpPr>
          <p:nvPr>
            <p:ph type="body" sz="quarter" idx="39" hasCustomPrompt="1"/>
          </p:nvPr>
        </p:nvSpPr>
        <p:spPr>
          <a:xfrm>
            <a:off x="9055608" y="3919032"/>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8" name="Picture Placeholder 3">
            <a:extLst>
              <a:ext uri="{FF2B5EF4-FFF2-40B4-BE49-F238E27FC236}">
                <a16:creationId xmlns:a16="http://schemas.microsoft.com/office/drawing/2014/main" id="{10FD9B17-7D3A-73D7-A51D-A3A5FF8DA3BC}"/>
              </a:ext>
            </a:extLst>
          </p:cNvPr>
          <p:cNvSpPr>
            <a:spLocks noGrp="1"/>
          </p:cNvSpPr>
          <p:nvPr>
            <p:ph type="pic" sz="quarter" idx="40"/>
          </p:nvPr>
        </p:nvSpPr>
        <p:spPr>
          <a:xfrm>
            <a:off x="9055608" y="1517921"/>
            <a:ext cx="2404872" cy="1371600"/>
          </a:xfrm>
          <a:prstGeom prst="rect">
            <a:avLst/>
          </a:prstGeom>
        </p:spPr>
        <p:txBody>
          <a:bodyPr/>
          <a:lstStyle/>
          <a:p>
            <a:endParaRPr lang="en-US"/>
          </a:p>
        </p:txBody>
      </p:sp>
      <p:sp>
        <p:nvSpPr>
          <p:cNvPr id="11" name="Title 1">
            <a:extLst>
              <a:ext uri="{FF2B5EF4-FFF2-40B4-BE49-F238E27FC236}">
                <a16:creationId xmlns:a16="http://schemas.microsoft.com/office/drawing/2014/main" id="{D8E4791D-EB66-3EB0-E97B-4F315F0E9249}"/>
              </a:ext>
            </a:extLst>
          </p:cNvPr>
          <p:cNvSpPr>
            <a:spLocks noGrp="1"/>
          </p:cNvSpPr>
          <p:nvPr>
            <p:ph type="title" hasCustomPrompt="1"/>
          </p:nvPr>
        </p:nvSpPr>
        <p:spPr>
          <a:xfrm>
            <a:off x="627063" y="722843"/>
            <a:ext cx="3632517" cy="338554"/>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12" name="Text Placeholder 10">
            <a:extLst>
              <a:ext uri="{FF2B5EF4-FFF2-40B4-BE49-F238E27FC236}">
                <a16:creationId xmlns:a16="http://schemas.microsoft.com/office/drawing/2014/main" id="{4C796860-E80D-CE8C-2D2A-386FCE8098DC}"/>
              </a:ext>
            </a:extLst>
          </p:cNvPr>
          <p:cNvSpPr>
            <a:spLocks noGrp="1"/>
          </p:cNvSpPr>
          <p:nvPr>
            <p:ph type="body" sz="quarter" idx="28" hasCustomPrompt="1"/>
          </p:nvPr>
        </p:nvSpPr>
        <p:spPr>
          <a:xfrm>
            <a:off x="627063" y="419100"/>
            <a:ext cx="3632517" cy="225706"/>
          </a:xfrm>
          <a:prstGeom prst="rect">
            <a:avLst/>
          </a:prstGeom>
        </p:spPr>
        <p:txBody>
          <a:bodyPr/>
          <a:lstStyle>
            <a:lvl1pPr>
              <a:spcBef>
                <a:spcPts val="0"/>
              </a:spcBef>
              <a:defRPr lang="en-US" sz="1000" b="1" i="0" kern="1200" cap="all" spc="300" baseline="0" dirty="0">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pic>
        <p:nvPicPr>
          <p:cNvPr id="3" name="Рисунок 2">
            <a:extLst>
              <a:ext uri="{FF2B5EF4-FFF2-40B4-BE49-F238E27FC236}">
                <a16:creationId xmlns:a16="http://schemas.microsoft.com/office/drawing/2014/main" id="{522C54C9-4AF2-B30C-C95E-C308629F989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97623" y="6365748"/>
            <a:ext cx="1292265" cy="325693"/>
          </a:xfrm>
          <a:prstGeom prst="rect">
            <a:avLst/>
          </a:prstGeom>
        </p:spPr>
      </p:pic>
    </p:spTree>
    <p:extLst>
      <p:ext uri="{BB962C8B-B14F-4D97-AF65-F5344CB8AC3E}">
        <p14:creationId xmlns:p14="http://schemas.microsoft.com/office/powerpoint/2010/main" val="1791480329"/>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_photos_varied_blur">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20858E9A-CB5D-190B-E115-D040F11CFFA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3715475"/>
            <a:ext cx="1539899" cy="2848304"/>
          </a:xfrm>
          <a:prstGeom prst="rect">
            <a:avLst/>
          </a:prstGeom>
        </p:spPr>
      </p:pic>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0" y="2700596"/>
            <a:ext cx="2616200" cy="2605088"/>
          </a:xfrm>
          <a:prstGeom prst="rect">
            <a:avLst/>
          </a:prstGeom>
        </p:spPr>
        <p:txBody>
          <a:bodyPr/>
          <a:lstStyle/>
          <a:p>
            <a:endParaRPr lang="en-US"/>
          </a:p>
        </p:txBody>
      </p:sp>
      <p:sp>
        <p:nvSpPr>
          <p:cNvPr id="15" name="Picture Placeholder 14">
            <a:extLst>
              <a:ext uri="{FF2B5EF4-FFF2-40B4-BE49-F238E27FC236}">
                <a16:creationId xmlns:a16="http://schemas.microsoft.com/office/drawing/2014/main" id="{4093A2EB-3C19-9E31-FDC7-914877B946FA}"/>
              </a:ext>
            </a:extLst>
          </p:cNvPr>
          <p:cNvSpPr>
            <a:spLocks noGrp="1"/>
          </p:cNvSpPr>
          <p:nvPr>
            <p:ph type="pic" sz="quarter" idx="14"/>
          </p:nvPr>
        </p:nvSpPr>
        <p:spPr>
          <a:xfrm>
            <a:off x="2828666" y="1286134"/>
            <a:ext cx="3923414" cy="4370387"/>
          </a:xfrm>
          <a:prstGeom prst="rect">
            <a:avLst/>
          </a:prstGeom>
        </p:spPr>
        <p:txBody>
          <a:bodyPr/>
          <a:lstStyle/>
          <a:p>
            <a:endParaRPr lang="en-US"/>
          </a:p>
        </p:txBody>
      </p:sp>
      <p:sp>
        <p:nvSpPr>
          <p:cNvPr id="17" name="Picture Placeholder 16">
            <a:extLst>
              <a:ext uri="{FF2B5EF4-FFF2-40B4-BE49-F238E27FC236}">
                <a16:creationId xmlns:a16="http://schemas.microsoft.com/office/drawing/2014/main" id="{AD0AD93E-4D95-4081-4F15-A8D7B51D2526}"/>
              </a:ext>
            </a:extLst>
          </p:cNvPr>
          <p:cNvSpPr>
            <a:spLocks noGrp="1"/>
          </p:cNvSpPr>
          <p:nvPr>
            <p:ph type="pic" sz="quarter" idx="15"/>
          </p:nvPr>
        </p:nvSpPr>
        <p:spPr>
          <a:xfrm>
            <a:off x="6964546" y="2179896"/>
            <a:ext cx="2179638" cy="2614613"/>
          </a:xfrm>
          <a:prstGeom prst="rect">
            <a:avLst/>
          </a:prstGeom>
        </p:spPr>
        <p:txBody>
          <a:bodyPr/>
          <a:lstStyle/>
          <a:p>
            <a:endParaRPr lang="en-US"/>
          </a:p>
        </p:txBody>
      </p:sp>
      <p:sp>
        <p:nvSpPr>
          <p:cNvPr id="19" name="Picture Placeholder 18">
            <a:extLst>
              <a:ext uri="{FF2B5EF4-FFF2-40B4-BE49-F238E27FC236}">
                <a16:creationId xmlns:a16="http://schemas.microsoft.com/office/drawing/2014/main" id="{2F0AF10A-A1DF-4170-D2CD-EFCFAB551DAE}"/>
              </a:ext>
            </a:extLst>
          </p:cNvPr>
          <p:cNvSpPr>
            <a:spLocks noGrp="1"/>
          </p:cNvSpPr>
          <p:nvPr>
            <p:ph type="pic" sz="quarter" idx="16"/>
          </p:nvPr>
        </p:nvSpPr>
        <p:spPr>
          <a:xfrm>
            <a:off x="9356651" y="1775084"/>
            <a:ext cx="2835349" cy="3413125"/>
          </a:xfrm>
          <a:prstGeom prst="rect">
            <a:avLst/>
          </a:prstGeom>
        </p:spPr>
        <p:txBody>
          <a:bodyPr/>
          <a:lstStyle/>
          <a:p>
            <a:endParaRPr lang="en-US"/>
          </a:p>
        </p:txBody>
      </p:sp>
      <p:pic>
        <p:nvPicPr>
          <p:cNvPr id="21" name="Picture 20">
            <a:extLst>
              <a:ext uri="{FF2B5EF4-FFF2-40B4-BE49-F238E27FC236}">
                <a16:creationId xmlns:a16="http://schemas.microsoft.com/office/drawing/2014/main" id="{FC072D8F-9413-C0EE-DD0E-94A9EA142EC3}"/>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6572264" y="-1961707"/>
            <a:ext cx="5619735" cy="3923414"/>
          </a:xfrm>
          <a:prstGeom prst="rect">
            <a:avLst/>
          </a:prstGeom>
        </p:spPr>
      </p:pic>
      <p:sp>
        <p:nvSpPr>
          <p:cNvPr id="2" name="Title 1">
            <a:extLst>
              <a:ext uri="{FF2B5EF4-FFF2-40B4-BE49-F238E27FC236}">
                <a16:creationId xmlns:a16="http://schemas.microsoft.com/office/drawing/2014/main" id="{2D142224-C073-C370-0170-EDFF722C3E54}"/>
              </a:ext>
            </a:extLst>
          </p:cNvPr>
          <p:cNvSpPr>
            <a:spLocks noGrp="1"/>
          </p:cNvSpPr>
          <p:nvPr>
            <p:ph type="title" hasCustomPrompt="1"/>
          </p:nvPr>
        </p:nvSpPr>
        <p:spPr>
          <a:xfrm>
            <a:off x="627063" y="722843"/>
            <a:ext cx="3632517" cy="338554"/>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3" name="Text Placeholder 10">
            <a:extLst>
              <a:ext uri="{FF2B5EF4-FFF2-40B4-BE49-F238E27FC236}">
                <a16:creationId xmlns:a16="http://schemas.microsoft.com/office/drawing/2014/main" id="{8A91D11B-7EB1-78A8-25AB-EA33341C8BBD}"/>
              </a:ext>
            </a:extLst>
          </p:cNvPr>
          <p:cNvSpPr>
            <a:spLocks noGrp="1"/>
          </p:cNvSpPr>
          <p:nvPr>
            <p:ph type="body" sz="quarter" idx="28" hasCustomPrompt="1"/>
          </p:nvPr>
        </p:nvSpPr>
        <p:spPr>
          <a:xfrm>
            <a:off x="627063" y="419100"/>
            <a:ext cx="3632517" cy="225706"/>
          </a:xfrm>
          <a:prstGeom prst="rect">
            <a:avLst/>
          </a:prstGeom>
        </p:spPr>
        <p:txBody>
          <a:bodyPr/>
          <a:lstStyle>
            <a:lvl1pPr>
              <a:spcBef>
                <a:spcPts val="0"/>
              </a:spcBef>
              <a:defRPr lang="en-US" sz="1000" b="1" i="0" kern="1200" cap="all" spc="300" baseline="0" dirty="0">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pic>
        <p:nvPicPr>
          <p:cNvPr id="4" name="Рисунок 3">
            <a:extLst>
              <a:ext uri="{FF2B5EF4-FFF2-40B4-BE49-F238E27FC236}">
                <a16:creationId xmlns:a16="http://schemas.microsoft.com/office/drawing/2014/main" id="{D39C1FB5-6791-805D-0396-FD36345CB63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297623" y="6365748"/>
            <a:ext cx="1292265" cy="325693"/>
          </a:xfrm>
          <a:prstGeom prst="rect">
            <a:avLst/>
          </a:prstGeom>
        </p:spPr>
      </p:pic>
    </p:spTree>
    <p:extLst>
      <p:ext uri="{BB962C8B-B14F-4D97-AF65-F5344CB8AC3E}">
        <p14:creationId xmlns:p14="http://schemas.microsoft.com/office/powerpoint/2010/main" val="402611911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photos_varied">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0" y="2700596"/>
            <a:ext cx="2616200" cy="2605088"/>
          </a:xfrm>
          <a:prstGeom prst="rect">
            <a:avLst/>
          </a:prstGeom>
        </p:spPr>
        <p:txBody>
          <a:bodyPr/>
          <a:lstStyle/>
          <a:p>
            <a:endParaRPr lang="en-US"/>
          </a:p>
        </p:txBody>
      </p:sp>
      <p:sp>
        <p:nvSpPr>
          <p:cNvPr id="15" name="Picture Placeholder 14">
            <a:extLst>
              <a:ext uri="{FF2B5EF4-FFF2-40B4-BE49-F238E27FC236}">
                <a16:creationId xmlns:a16="http://schemas.microsoft.com/office/drawing/2014/main" id="{4093A2EB-3C19-9E31-FDC7-914877B946FA}"/>
              </a:ext>
            </a:extLst>
          </p:cNvPr>
          <p:cNvSpPr>
            <a:spLocks noGrp="1"/>
          </p:cNvSpPr>
          <p:nvPr>
            <p:ph type="pic" sz="quarter" idx="14"/>
          </p:nvPr>
        </p:nvSpPr>
        <p:spPr>
          <a:xfrm>
            <a:off x="2828666" y="1286134"/>
            <a:ext cx="3923414" cy="4370387"/>
          </a:xfrm>
          <a:prstGeom prst="rect">
            <a:avLst/>
          </a:prstGeom>
        </p:spPr>
        <p:txBody>
          <a:bodyPr/>
          <a:lstStyle/>
          <a:p>
            <a:endParaRPr lang="en-US"/>
          </a:p>
        </p:txBody>
      </p:sp>
      <p:sp>
        <p:nvSpPr>
          <p:cNvPr id="17" name="Picture Placeholder 16">
            <a:extLst>
              <a:ext uri="{FF2B5EF4-FFF2-40B4-BE49-F238E27FC236}">
                <a16:creationId xmlns:a16="http://schemas.microsoft.com/office/drawing/2014/main" id="{AD0AD93E-4D95-4081-4F15-A8D7B51D2526}"/>
              </a:ext>
            </a:extLst>
          </p:cNvPr>
          <p:cNvSpPr>
            <a:spLocks noGrp="1"/>
          </p:cNvSpPr>
          <p:nvPr>
            <p:ph type="pic" sz="quarter" idx="15"/>
          </p:nvPr>
        </p:nvSpPr>
        <p:spPr>
          <a:xfrm>
            <a:off x="6964546" y="2179896"/>
            <a:ext cx="2179638" cy="2614613"/>
          </a:xfrm>
          <a:prstGeom prst="rect">
            <a:avLst/>
          </a:prstGeom>
        </p:spPr>
        <p:txBody>
          <a:bodyPr/>
          <a:lstStyle/>
          <a:p>
            <a:endParaRPr lang="en-US"/>
          </a:p>
        </p:txBody>
      </p:sp>
      <p:sp>
        <p:nvSpPr>
          <p:cNvPr id="19" name="Picture Placeholder 18">
            <a:extLst>
              <a:ext uri="{FF2B5EF4-FFF2-40B4-BE49-F238E27FC236}">
                <a16:creationId xmlns:a16="http://schemas.microsoft.com/office/drawing/2014/main" id="{2F0AF10A-A1DF-4170-D2CD-EFCFAB551DAE}"/>
              </a:ext>
            </a:extLst>
          </p:cNvPr>
          <p:cNvSpPr>
            <a:spLocks noGrp="1"/>
          </p:cNvSpPr>
          <p:nvPr>
            <p:ph type="pic" sz="quarter" idx="16"/>
          </p:nvPr>
        </p:nvSpPr>
        <p:spPr>
          <a:xfrm>
            <a:off x="9356651" y="1775084"/>
            <a:ext cx="2835349" cy="3413125"/>
          </a:xfrm>
          <a:prstGeom prst="rect">
            <a:avLst/>
          </a:prstGeom>
        </p:spPr>
        <p:txBody>
          <a:bodyPr/>
          <a:lstStyle/>
          <a:p>
            <a:endParaRPr lang="en-US"/>
          </a:p>
        </p:txBody>
      </p:sp>
      <p:sp>
        <p:nvSpPr>
          <p:cNvPr id="2" name="Title 1">
            <a:extLst>
              <a:ext uri="{FF2B5EF4-FFF2-40B4-BE49-F238E27FC236}">
                <a16:creationId xmlns:a16="http://schemas.microsoft.com/office/drawing/2014/main" id="{D360D353-A3AE-80DA-C3D7-A4CA5CCF3274}"/>
              </a:ext>
            </a:extLst>
          </p:cNvPr>
          <p:cNvSpPr>
            <a:spLocks noGrp="1"/>
          </p:cNvSpPr>
          <p:nvPr>
            <p:ph type="title" hasCustomPrompt="1"/>
          </p:nvPr>
        </p:nvSpPr>
        <p:spPr>
          <a:xfrm>
            <a:off x="627063" y="722843"/>
            <a:ext cx="3632517" cy="338554"/>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3" name="Text Placeholder 10">
            <a:extLst>
              <a:ext uri="{FF2B5EF4-FFF2-40B4-BE49-F238E27FC236}">
                <a16:creationId xmlns:a16="http://schemas.microsoft.com/office/drawing/2014/main" id="{008583E0-4981-FCE6-CC7F-B562C4EAB0FE}"/>
              </a:ext>
            </a:extLst>
          </p:cNvPr>
          <p:cNvSpPr>
            <a:spLocks noGrp="1"/>
          </p:cNvSpPr>
          <p:nvPr>
            <p:ph type="body" sz="quarter" idx="28" hasCustomPrompt="1"/>
          </p:nvPr>
        </p:nvSpPr>
        <p:spPr>
          <a:xfrm>
            <a:off x="627063" y="419100"/>
            <a:ext cx="3632517" cy="225706"/>
          </a:xfrm>
          <a:prstGeom prst="rect">
            <a:avLst/>
          </a:prstGeom>
        </p:spPr>
        <p:txBody>
          <a:bodyPr/>
          <a:lstStyle>
            <a:lvl1pPr>
              <a:spcBef>
                <a:spcPts val="0"/>
              </a:spcBef>
              <a:defRPr lang="en-US" sz="1000" b="1" i="0" kern="1200" cap="all" spc="300" baseline="0" dirty="0">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pic>
        <p:nvPicPr>
          <p:cNvPr id="4" name="Рисунок 3">
            <a:extLst>
              <a:ext uri="{FF2B5EF4-FFF2-40B4-BE49-F238E27FC236}">
                <a16:creationId xmlns:a16="http://schemas.microsoft.com/office/drawing/2014/main" id="{95A7FEC9-F230-A597-263A-72437F934BC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97623" y="6365748"/>
            <a:ext cx="1292265" cy="325693"/>
          </a:xfrm>
          <a:prstGeom prst="rect">
            <a:avLst/>
          </a:prstGeom>
        </p:spPr>
      </p:pic>
    </p:spTree>
    <p:extLst>
      <p:ext uri="{BB962C8B-B14F-4D97-AF65-F5344CB8AC3E}">
        <p14:creationId xmlns:p14="http://schemas.microsoft.com/office/powerpoint/2010/main" val="234409169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photos_Case_Study_Intro_A">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2" y="1"/>
            <a:ext cx="3044952" cy="6858000"/>
          </a:xfrm>
          <a:prstGeom prst="rect">
            <a:avLst/>
          </a:prstGeom>
        </p:spPr>
        <p:txBody>
          <a:bodyPr/>
          <a:lstStyle/>
          <a:p>
            <a:endParaRPr lang="en-US"/>
          </a:p>
        </p:txBody>
      </p:sp>
      <p:sp>
        <p:nvSpPr>
          <p:cNvPr id="2" name="Picture Placeholder 12">
            <a:extLst>
              <a:ext uri="{FF2B5EF4-FFF2-40B4-BE49-F238E27FC236}">
                <a16:creationId xmlns:a16="http://schemas.microsoft.com/office/drawing/2014/main" id="{E055866F-C082-4D99-5B4E-3C63986AACF0}"/>
              </a:ext>
            </a:extLst>
          </p:cNvPr>
          <p:cNvSpPr>
            <a:spLocks noGrp="1"/>
          </p:cNvSpPr>
          <p:nvPr>
            <p:ph type="pic" sz="quarter" idx="26"/>
          </p:nvPr>
        </p:nvSpPr>
        <p:spPr>
          <a:xfrm>
            <a:off x="3049015" y="1"/>
            <a:ext cx="3044952" cy="6858000"/>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343662"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343662"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Subheading</a:t>
            </a:r>
          </a:p>
        </p:txBody>
      </p:sp>
      <p:sp>
        <p:nvSpPr>
          <p:cNvPr id="10" name="Text Placeholder 4">
            <a:extLst>
              <a:ext uri="{FF2B5EF4-FFF2-40B4-BE49-F238E27FC236}">
                <a16:creationId xmlns:a16="http://schemas.microsoft.com/office/drawing/2014/main" id="{827EC50B-97F1-95B1-1645-215DA9E1E3BF}"/>
              </a:ext>
            </a:extLst>
          </p:cNvPr>
          <p:cNvSpPr>
            <a:spLocks noGrp="1"/>
          </p:cNvSpPr>
          <p:nvPr>
            <p:ph type="body" sz="quarter" idx="32" hasCustomPrompt="1"/>
          </p:nvPr>
        </p:nvSpPr>
        <p:spPr>
          <a:xfrm>
            <a:off x="3431287"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9DB968DD-CEBD-F381-301F-90981E0D721D}"/>
              </a:ext>
            </a:extLst>
          </p:cNvPr>
          <p:cNvSpPr>
            <a:spLocks noGrp="1"/>
          </p:cNvSpPr>
          <p:nvPr>
            <p:ph type="body" sz="quarter" idx="33" hasCustomPrompt="1"/>
          </p:nvPr>
        </p:nvSpPr>
        <p:spPr>
          <a:xfrm>
            <a:off x="3431287"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Subheading</a:t>
            </a:r>
          </a:p>
        </p:txBody>
      </p:sp>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6098032" y="1"/>
            <a:ext cx="3044952" cy="6858000"/>
          </a:xfrm>
          <a:prstGeom prst="rect">
            <a:avLst/>
          </a:prstGeom>
        </p:spPr>
        <p:txBody>
          <a:bodyPr/>
          <a:lstStyle/>
          <a:p>
            <a:endParaRPr lang="en-US"/>
          </a:p>
        </p:txBody>
      </p:sp>
      <p:sp>
        <p:nvSpPr>
          <p:cNvPr id="16" name="Picture Placeholder 12">
            <a:extLst>
              <a:ext uri="{FF2B5EF4-FFF2-40B4-BE49-F238E27FC236}">
                <a16:creationId xmlns:a16="http://schemas.microsoft.com/office/drawing/2014/main" id="{E55DC887-581D-F1A6-AE8A-07BF09DACBF5}"/>
              </a:ext>
            </a:extLst>
          </p:cNvPr>
          <p:cNvSpPr>
            <a:spLocks noGrp="1"/>
          </p:cNvSpPr>
          <p:nvPr>
            <p:ph type="pic" sz="quarter" idx="35"/>
          </p:nvPr>
        </p:nvSpPr>
        <p:spPr>
          <a:xfrm>
            <a:off x="9147048" y="1"/>
            <a:ext cx="3044952" cy="6858000"/>
          </a:xfrm>
          <a:prstGeom prst="rect">
            <a:avLst/>
          </a:prstGeom>
        </p:spPr>
        <p:txBody>
          <a:bodyPr/>
          <a:lstStyle/>
          <a:p>
            <a:endParaRPr lang="en-US"/>
          </a:p>
        </p:txBody>
      </p:sp>
      <p:sp>
        <p:nvSpPr>
          <p:cNvPr id="18" name="Text Placeholder 4">
            <a:extLst>
              <a:ext uri="{FF2B5EF4-FFF2-40B4-BE49-F238E27FC236}">
                <a16:creationId xmlns:a16="http://schemas.microsoft.com/office/drawing/2014/main" id="{9EB4AE85-0F02-5C55-08C2-B0140E9D257E}"/>
              </a:ext>
            </a:extLst>
          </p:cNvPr>
          <p:cNvSpPr>
            <a:spLocks noGrp="1"/>
          </p:cNvSpPr>
          <p:nvPr>
            <p:ph type="body" sz="quarter" idx="36" hasCustomPrompt="1"/>
          </p:nvPr>
        </p:nvSpPr>
        <p:spPr>
          <a:xfrm>
            <a:off x="6515863"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Heading</a:t>
            </a:r>
          </a:p>
        </p:txBody>
      </p:sp>
      <p:sp>
        <p:nvSpPr>
          <p:cNvPr id="20" name="Text Placeholder 4">
            <a:extLst>
              <a:ext uri="{FF2B5EF4-FFF2-40B4-BE49-F238E27FC236}">
                <a16:creationId xmlns:a16="http://schemas.microsoft.com/office/drawing/2014/main" id="{03CE0690-30B8-D5A7-67CF-262217A974F3}"/>
              </a:ext>
            </a:extLst>
          </p:cNvPr>
          <p:cNvSpPr>
            <a:spLocks noGrp="1"/>
          </p:cNvSpPr>
          <p:nvPr>
            <p:ph type="body" sz="quarter" idx="37" hasCustomPrompt="1"/>
          </p:nvPr>
        </p:nvSpPr>
        <p:spPr>
          <a:xfrm>
            <a:off x="6515863"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Subheading</a:t>
            </a:r>
          </a:p>
        </p:txBody>
      </p:sp>
      <p:sp>
        <p:nvSpPr>
          <p:cNvPr id="21" name="Text Placeholder 4">
            <a:extLst>
              <a:ext uri="{FF2B5EF4-FFF2-40B4-BE49-F238E27FC236}">
                <a16:creationId xmlns:a16="http://schemas.microsoft.com/office/drawing/2014/main" id="{098EDDB7-B424-017D-C031-094E73D4E03E}"/>
              </a:ext>
            </a:extLst>
          </p:cNvPr>
          <p:cNvSpPr>
            <a:spLocks noGrp="1"/>
          </p:cNvSpPr>
          <p:nvPr>
            <p:ph type="body" sz="quarter" idx="38" hasCustomPrompt="1"/>
          </p:nvPr>
        </p:nvSpPr>
        <p:spPr>
          <a:xfrm>
            <a:off x="9603488"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Heading</a:t>
            </a:r>
          </a:p>
        </p:txBody>
      </p:sp>
      <p:sp>
        <p:nvSpPr>
          <p:cNvPr id="22" name="Text Placeholder 4">
            <a:extLst>
              <a:ext uri="{FF2B5EF4-FFF2-40B4-BE49-F238E27FC236}">
                <a16:creationId xmlns:a16="http://schemas.microsoft.com/office/drawing/2014/main" id="{3415EB96-602E-D431-3713-AB005A9D7BA6}"/>
              </a:ext>
            </a:extLst>
          </p:cNvPr>
          <p:cNvSpPr>
            <a:spLocks noGrp="1"/>
          </p:cNvSpPr>
          <p:nvPr>
            <p:ph type="body" sz="quarter" idx="39" hasCustomPrompt="1"/>
          </p:nvPr>
        </p:nvSpPr>
        <p:spPr>
          <a:xfrm>
            <a:off x="9603488"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Subheading</a:t>
            </a:r>
          </a:p>
        </p:txBody>
      </p:sp>
      <p:pic>
        <p:nvPicPr>
          <p:cNvPr id="3" name="Рисунок 2">
            <a:extLst>
              <a:ext uri="{FF2B5EF4-FFF2-40B4-BE49-F238E27FC236}">
                <a16:creationId xmlns:a16="http://schemas.microsoft.com/office/drawing/2014/main" id="{BC01C989-B76B-F0FA-9DFB-DEC2F175A96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97623" y="6365748"/>
            <a:ext cx="1292265" cy="325693"/>
          </a:xfrm>
          <a:prstGeom prst="rect">
            <a:avLst/>
          </a:prstGeom>
        </p:spPr>
      </p:pic>
    </p:spTree>
    <p:extLst>
      <p:ext uri="{BB962C8B-B14F-4D97-AF65-F5344CB8AC3E}">
        <p14:creationId xmlns:p14="http://schemas.microsoft.com/office/powerpoint/2010/main" val="6656141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photos_Case_Study_Intro_A">
    <p:spTree>
      <p:nvGrpSpPr>
        <p:cNvPr id="1" name=""/>
        <p:cNvGrpSpPr/>
        <p:nvPr/>
      </p:nvGrpSpPr>
      <p:grpSpPr>
        <a:xfrm>
          <a:off x="0" y="0"/>
          <a:ext cx="0" cy="0"/>
          <a:chOff x="0" y="0"/>
          <a:chExt cx="0" cy="0"/>
        </a:xfrm>
      </p:grpSpPr>
      <p:sp>
        <p:nvSpPr>
          <p:cNvPr id="17" name="Picture Placeholder 12">
            <a:extLst>
              <a:ext uri="{FF2B5EF4-FFF2-40B4-BE49-F238E27FC236}">
                <a16:creationId xmlns:a16="http://schemas.microsoft.com/office/drawing/2014/main" id="{B84B59E6-DB3C-524C-C721-DF0AEF48CED0}"/>
              </a:ext>
            </a:extLst>
          </p:cNvPr>
          <p:cNvSpPr>
            <a:spLocks noGrp="1"/>
          </p:cNvSpPr>
          <p:nvPr>
            <p:ph type="pic" sz="quarter" idx="40"/>
          </p:nvPr>
        </p:nvSpPr>
        <p:spPr>
          <a:xfrm>
            <a:off x="8122920" y="1"/>
            <a:ext cx="4069080" cy="6858000"/>
          </a:xfrm>
          <a:prstGeom prst="rect">
            <a:avLst/>
          </a:prstGeom>
        </p:spPr>
        <p:txBody>
          <a:bodyPr/>
          <a:lstStyle/>
          <a:p>
            <a:endParaRPr lang="en-US"/>
          </a:p>
        </p:txBody>
      </p:sp>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0" y="1"/>
            <a:ext cx="4069080" cy="6858000"/>
          </a:xfrm>
          <a:prstGeom prst="rect">
            <a:avLst/>
          </a:prstGeom>
        </p:spPr>
        <p:txBody>
          <a:bodyPr/>
          <a:lstStyle/>
          <a:p>
            <a:endParaRPr lang="en-US"/>
          </a:p>
        </p:txBody>
      </p:sp>
      <p:sp>
        <p:nvSpPr>
          <p:cNvPr id="9" name="Picture Placeholder 12">
            <a:extLst>
              <a:ext uri="{FF2B5EF4-FFF2-40B4-BE49-F238E27FC236}">
                <a16:creationId xmlns:a16="http://schemas.microsoft.com/office/drawing/2014/main" id="{D40E92CB-4429-D81E-AE0E-74FA641AF1D7}"/>
              </a:ext>
            </a:extLst>
          </p:cNvPr>
          <p:cNvSpPr>
            <a:spLocks noGrp="1"/>
          </p:cNvSpPr>
          <p:nvPr>
            <p:ph type="pic" sz="quarter" idx="37"/>
          </p:nvPr>
        </p:nvSpPr>
        <p:spPr>
          <a:xfrm>
            <a:off x="4061460" y="1"/>
            <a:ext cx="4069080" cy="6858000"/>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343662"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343662"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Subheading</a:t>
            </a:r>
          </a:p>
        </p:txBody>
      </p:sp>
      <p:sp>
        <p:nvSpPr>
          <p:cNvPr id="5" name="Text Placeholder 4">
            <a:extLst>
              <a:ext uri="{FF2B5EF4-FFF2-40B4-BE49-F238E27FC236}">
                <a16:creationId xmlns:a16="http://schemas.microsoft.com/office/drawing/2014/main" id="{D6A1F11A-7C19-9AF1-8D46-17DC6138F663}"/>
              </a:ext>
            </a:extLst>
          </p:cNvPr>
          <p:cNvSpPr>
            <a:spLocks noGrp="1"/>
          </p:cNvSpPr>
          <p:nvPr>
            <p:ph type="body" sz="quarter" idx="35" hasCustomPrompt="1"/>
          </p:nvPr>
        </p:nvSpPr>
        <p:spPr>
          <a:xfrm>
            <a:off x="4458462"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Heading</a:t>
            </a:r>
          </a:p>
        </p:txBody>
      </p:sp>
      <p:sp>
        <p:nvSpPr>
          <p:cNvPr id="6" name="Text Placeholder 4">
            <a:extLst>
              <a:ext uri="{FF2B5EF4-FFF2-40B4-BE49-F238E27FC236}">
                <a16:creationId xmlns:a16="http://schemas.microsoft.com/office/drawing/2014/main" id="{210FF0E1-8D9D-EEE3-60BA-CF73F351DF91}"/>
              </a:ext>
            </a:extLst>
          </p:cNvPr>
          <p:cNvSpPr>
            <a:spLocks noGrp="1"/>
          </p:cNvSpPr>
          <p:nvPr>
            <p:ph type="body" sz="quarter" idx="36" hasCustomPrompt="1"/>
          </p:nvPr>
        </p:nvSpPr>
        <p:spPr>
          <a:xfrm>
            <a:off x="4458462"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Subheading</a:t>
            </a:r>
          </a:p>
        </p:txBody>
      </p:sp>
      <p:sp>
        <p:nvSpPr>
          <p:cNvPr id="11" name="Text Placeholder 4">
            <a:extLst>
              <a:ext uri="{FF2B5EF4-FFF2-40B4-BE49-F238E27FC236}">
                <a16:creationId xmlns:a16="http://schemas.microsoft.com/office/drawing/2014/main" id="{1565875D-645C-4E8A-84A9-85DA3A7C6D3A}"/>
              </a:ext>
            </a:extLst>
          </p:cNvPr>
          <p:cNvSpPr>
            <a:spLocks noGrp="1"/>
          </p:cNvSpPr>
          <p:nvPr>
            <p:ph type="body" sz="quarter" idx="38" hasCustomPrompt="1"/>
          </p:nvPr>
        </p:nvSpPr>
        <p:spPr>
          <a:xfrm>
            <a:off x="8497062"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Heading</a:t>
            </a:r>
          </a:p>
        </p:txBody>
      </p:sp>
      <p:sp>
        <p:nvSpPr>
          <p:cNvPr id="15" name="Text Placeholder 4">
            <a:extLst>
              <a:ext uri="{FF2B5EF4-FFF2-40B4-BE49-F238E27FC236}">
                <a16:creationId xmlns:a16="http://schemas.microsoft.com/office/drawing/2014/main" id="{206FED9F-44EA-A943-059C-C15E1B5FC86A}"/>
              </a:ext>
            </a:extLst>
          </p:cNvPr>
          <p:cNvSpPr>
            <a:spLocks noGrp="1"/>
          </p:cNvSpPr>
          <p:nvPr>
            <p:ph type="body" sz="quarter" idx="39" hasCustomPrompt="1"/>
          </p:nvPr>
        </p:nvSpPr>
        <p:spPr>
          <a:xfrm>
            <a:off x="8497062"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Subheading</a:t>
            </a:r>
          </a:p>
        </p:txBody>
      </p:sp>
      <p:pic>
        <p:nvPicPr>
          <p:cNvPr id="2" name="Рисунок 1">
            <a:extLst>
              <a:ext uri="{FF2B5EF4-FFF2-40B4-BE49-F238E27FC236}">
                <a16:creationId xmlns:a16="http://schemas.microsoft.com/office/drawing/2014/main" id="{294747E6-F4FC-3589-927B-246A85B61F4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97623" y="6365748"/>
            <a:ext cx="1292265" cy="325693"/>
          </a:xfrm>
          <a:prstGeom prst="rect">
            <a:avLst/>
          </a:prstGeom>
        </p:spPr>
      </p:pic>
    </p:spTree>
    <p:extLst>
      <p:ext uri="{BB962C8B-B14F-4D97-AF65-F5344CB8AC3E}">
        <p14:creationId xmlns:p14="http://schemas.microsoft.com/office/powerpoint/2010/main" val="266118261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photos_Case_Study_Intro_A">
    <p:spTree>
      <p:nvGrpSpPr>
        <p:cNvPr id="1" name=""/>
        <p:cNvGrpSpPr/>
        <p:nvPr/>
      </p:nvGrpSpPr>
      <p:grpSpPr>
        <a:xfrm>
          <a:off x="0" y="0"/>
          <a:ext cx="0" cy="0"/>
          <a:chOff x="0" y="0"/>
          <a:chExt cx="0" cy="0"/>
        </a:xfrm>
      </p:grpSpPr>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1" y="1"/>
            <a:ext cx="6112933" cy="6858000"/>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647700"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647700"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Subheading</a:t>
            </a:r>
          </a:p>
        </p:txBody>
      </p:sp>
      <p:sp>
        <p:nvSpPr>
          <p:cNvPr id="2" name="Picture Placeholder 12">
            <a:extLst>
              <a:ext uri="{FF2B5EF4-FFF2-40B4-BE49-F238E27FC236}">
                <a16:creationId xmlns:a16="http://schemas.microsoft.com/office/drawing/2014/main" id="{C7F119B1-945E-DB84-8CCC-48ECFF66E18A}"/>
              </a:ext>
            </a:extLst>
          </p:cNvPr>
          <p:cNvSpPr>
            <a:spLocks noGrp="1"/>
          </p:cNvSpPr>
          <p:nvPr>
            <p:ph type="pic" sz="quarter" idx="35"/>
          </p:nvPr>
        </p:nvSpPr>
        <p:spPr>
          <a:xfrm>
            <a:off x="6079067" y="1"/>
            <a:ext cx="6112933" cy="6858000"/>
          </a:xfrm>
          <a:prstGeom prst="rect">
            <a:avLst/>
          </a:prstGeom>
        </p:spPr>
        <p:txBody>
          <a:bodyPr/>
          <a:lstStyle/>
          <a:p>
            <a:endParaRPr lang="en-US"/>
          </a:p>
        </p:txBody>
      </p:sp>
      <p:sp>
        <p:nvSpPr>
          <p:cNvPr id="10" name="Text Placeholder 4">
            <a:extLst>
              <a:ext uri="{FF2B5EF4-FFF2-40B4-BE49-F238E27FC236}">
                <a16:creationId xmlns:a16="http://schemas.microsoft.com/office/drawing/2014/main" id="{98D26C75-51C3-5A6C-E9B2-8C5ED2E7DC3C}"/>
              </a:ext>
            </a:extLst>
          </p:cNvPr>
          <p:cNvSpPr>
            <a:spLocks noGrp="1"/>
          </p:cNvSpPr>
          <p:nvPr>
            <p:ph type="body" sz="quarter" idx="36" hasCustomPrompt="1"/>
          </p:nvPr>
        </p:nvSpPr>
        <p:spPr>
          <a:xfrm>
            <a:off x="6743701"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0CE14F46-9EA2-9FF5-00DF-32589A51A587}"/>
              </a:ext>
            </a:extLst>
          </p:cNvPr>
          <p:cNvSpPr>
            <a:spLocks noGrp="1"/>
          </p:cNvSpPr>
          <p:nvPr>
            <p:ph type="body" sz="quarter" idx="37" hasCustomPrompt="1"/>
          </p:nvPr>
        </p:nvSpPr>
        <p:spPr>
          <a:xfrm>
            <a:off x="6743701"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Subheading</a:t>
            </a:r>
          </a:p>
        </p:txBody>
      </p:sp>
      <p:pic>
        <p:nvPicPr>
          <p:cNvPr id="3" name="Рисунок 2">
            <a:extLst>
              <a:ext uri="{FF2B5EF4-FFF2-40B4-BE49-F238E27FC236}">
                <a16:creationId xmlns:a16="http://schemas.microsoft.com/office/drawing/2014/main" id="{6C284A27-401C-57C7-FA90-7C8981DB895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97623" y="6365748"/>
            <a:ext cx="1292265" cy="325693"/>
          </a:xfrm>
          <a:prstGeom prst="rect">
            <a:avLst/>
          </a:prstGeom>
        </p:spPr>
      </p:pic>
    </p:spTree>
    <p:extLst>
      <p:ext uri="{BB962C8B-B14F-4D97-AF65-F5344CB8AC3E}">
        <p14:creationId xmlns:p14="http://schemas.microsoft.com/office/powerpoint/2010/main" val="276383825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_photos_Case_Study_Intro_B">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2" y="1"/>
            <a:ext cx="3044952" cy="4729162"/>
          </a:xfrm>
          <a:prstGeom prst="rect">
            <a:avLst/>
          </a:prstGeom>
        </p:spPr>
        <p:txBody>
          <a:bodyPr/>
          <a:lstStyle/>
          <a:p>
            <a:endParaRPr lang="en-US"/>
          </a:p>
        </p:txBody>
      </p:sp>
      <p:sp>
        <p:nvSpPr>
          <p:cNvPr id="2" name="Picture Placeholder 12">
            <a:extLst>
              <a:ext uri="{FF2B5EF4-FFF2-40B4-BE49-F238E27FC236}">
                <a16:creationId xmlns:a16="http://schemas.microsoft.com/office/drawing/2014/main" id="{E055866F-C082-4D99-5B4E-3C63986AACF0}"/>
              </a:ext>
            </a:extLst>
          </p:cNvPr>
          <p:cNvSpPr>
            <a:spLocks noGrp="1"/>
          </p:cNvSpPr>
          <p:nvPr>
            <p:ph type="pic" sz="quarter" idx="26"/>
          </p:nvPr>
        </p:nvSpPr>
        <p:spPr>
          <a:xfrm>
            <a:off x="3049015" y="1"/>
            <a:ext cx="3044952" cy="4729162"/>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343662"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343662"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0" name="Text Placeholder 4">
            <a:extLst>
              <a:ext uri="{FF2B5EF4-FFF2-40B4-BE49-F238E27FC236}">
                <a16:creationId xmlns:a16="http://schemas.microsoft.com/office/drawing/2014/main" id="{827EC50B-97F1-95B1-1645-215DA9E1E3BF}"/>
              </a:ext>
            </a:extLst>
          </p:cNvPr>
          <p:cNvSpPr>
            <a:spLocks noGrp="1"/>
          </p:cNvSpPr>
          <p:nvPr>
            <p:ph type="body" sz="quarter" idx="32" hasCustomPrompt="1"/>
          </p:nvPr>
        </p:nvSpPr>
        <p:spPr>
          <a:xfrm>
            <a:off x="3431287"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9DB968DD-CEBD-F381-301F-90981E0D721D}"/>
              </a:ext>
            </a:extLst>
          </p:cNvPr>
          <p:cNvSpPr>
            <a:spLocks noGrp="1"/>
          </p:cNvSpPr>
          <p:nvPr>
            <p:ph type="body" sz="quarter" idx="33" hasCustomPrompt="1"/>
          </p:nvPr>
        </p:nvSpPr>
        <p:spPr>
          <a:xfrm>
            <a:off x="3431287"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6098032" y="1"/>
            <a:ext cx="3044952" cy="4729162"/>
          </a:xfrm>
          <a:prstGeom prst="rect">
            <a:avLst/>
          </a:prstGeom>
        </p:spPr>
        <p:txBody>
          <a:bodyPr/>
          <a:lstStyle/>
          <a:p>
            <a:endParaRPr lang="en-US"/>
          </a:p>
        </p:txBody>
      </p:sp>
      <p:sp>
        <p:nvSpPr>
          <p:cNvPr id="16" name="Picture Placeholder 12">
            <a:extLst>
              <a:ext uri="{FF2B5EF4-FFF2-40B4-BE49-F238E27FC236}">
                <a16:creationId xmlns:a16="http://schemas.microsoft.com/office/drawing/2014/main" id="{E55DC887-581D-F1A6-AE8A-07BF09DACBF5}"/>
              </a:ext>
            </a:extLst>
          </p:cNvPr>
          <p:cNvSpPr>
            <a:spLocks noGrp="1"/>
          </p:cNvSpPr>
          <p:nvPr>
            <p:ph type="pic" sz="quarter" idx="35"/>
          </p:nvPr>
        </p:nvSpPr>
        <p:spPr>
          <a:xfrm>
            <a:off x="9147048" y="1"/>
            <a:ext cx="3044952" cy="4729162"/>
          </a:xfrm>
          <a:prstGeom prst="rect">
            <a:avLst/>
          </a:prstGeom>
        </p:spPr>
        <p:txBody>
          <a:bodyPr/>
          <a:lstStyle/>
          <a:p>
            <a:endParaRPr lang="en-US"/>
          </a:p>
        </p:txBody>
      </p:sp>
      <p:sp>
        <p:nvSpPr>
          <p:cNvPr id="18" name="Text Placeholder 4">
            <a:extLst>
              <a:ext uri="{FF2B5EF4-FFF2-40B4-BE49-F238E27FC236}">
                <a16:creationId xmlns:a16="http://schemas.microsoft.com/office/drawing/2014/main" id="{9EB4AE85-0F02-5C55-08C2-B0140E9D257E}"/>
              </a:ext>
            </a:extLst>
          </p:cNvPr>
          <p:cNvSpPr>
            <a:spLocks noGrp="1"/>
          </p:cNvSpPr>
          <p:nvPr>
            <p:ph type="body" sz="quarter" idx="36" hasCustomPrompt="1"/>
          </p:nvPr>
        </p:nvSpPr>
        <p:spPr>
          <a:xfrm>
            <a:off x="6515863"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0" name="Text Placeholder 4">
            <a:extLst>
              <a:ext uri="{FF2B5EF4-FFF2-40B4-BE49-F238E27FC236}">
                <a16:creationId xmlns:a16="http://schemas.microsoft.com/office/drawing/2014/main" id="{03CE0690-30B8-D5A7-67CF-262217A974F3}"/>
              </a:ext>
            </a:extLst>
          </p:cNvPr>
          <p:cNvSpPr>
            <a:spLocks noGrp="1"/>
          </p:cNvSpPr>
          <p:nvPr>
            <p:ph type="body" sz="quarter" idx="37" hasCustomPrompt="1"/>
          </p:nvPr>
        </p:nvSpPr>
        <p:spPr>
          <a:xfrm>
            <a:off x="6515863"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21" name="Text Placeholder 4">
            <a:extLst>
              <a:ext uri="{FF2B5EF4-FFF2-40B4-BE49-F238E27FC236}">
                <a16:creationId xmlns:a16="http://schemas.microsoft.com/office/drawing/2014/main" id="{098EDDB7-B424-017D-C031-094E73D4E03E}"/>
              </a:ext>
            </a:extLst>
          </p:cNvPr>
          <p:cNvSpPr>
            <a:spLocks noGrp="1"/>
          </p:cNvSpPr>
          <p:nvPr>
            <p:ph type="body" sz="quarter" idx="38" hasCustomPrompt="1"/>
          </p:nvPr>
        </p:nvSpPr>
        <p:spPr>
          <a:xfrm>
            <a:off x="9603488"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2" name="Text Placeholder 4">
            <a:extLst>
              <a:ext uri="{FF2B5EF4-FFF2-40B4-BE49-F238E27FC236}">
                <a16:creationId xmlns:a16="http://schemas.microsoft.com/office/drawing/2014/main" id="{3415EB96-602E-D431-3713-AB005A9D7BA6}"/>
              </a:ext>
            </a:extLst>
          </p:cNvPr>
          <p:cNvSpPr>
            <a:spLocks noGrp="1"/>
          </p:cNvSpPr>
          <p:nvPr>
            <p:ph type="body" sz="quarter" idx="39" hasCustomPrompt="1"/>
          </p:nvPr>
        </p:nvSpPr>
        <p:spPr>
          <a:xfrm>
            <a:off x="9603488"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pic>
        <p:nvPicPr>
          <p:cNvPr id="3" name="Рисунок 2">
            <a:extLst>
              <a:ext uri="{FF2B5EF4-FFF2-40B4-BE49-F238E27FC236}">
                <a16:creationId xmlns:a16="http://schemas.microsoft.com/office/drawing/2014/main" id="{8E4669D7-7F03-2DA0-B711-6CD0AE78455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97623" y="6365748"/>
            <a:ext cx="1292265" cy="325693"/>
          </a:xfrm>
          <a:prstGeom prst="rect">
            <a:avLst/>
          </a:prstGeom>
        </p:spPr>
      </p:pic>
    </p:spTree>
    <p:extLst>
      <p:ext uri="{BB962C8B-B14F-4D97-AF65-F5344CB8AC3E}">
        <p14:creationId xmlns:p14="http://schemas.microsoft.com/office/powerpoint/2010/main" val="425502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Cover_Light-G2">
    <p:bg>
      <p:bgPr>
        <a:solidFill>
          <a:schemeClr val="bg1"/>
        </a:solidFill>
        <a:effectLst/>
      </p:bgPr>
    </p:bg>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B8E369A2-FC86-4140-9080-E549260B9180}"/>
              </a:ext>
            </a:extLst>
          </p:cNvPr>
          <p:cNvSpPr>
            <a:spLocks noGrp="1"/>
          </p:cNvSpPr>
          <p:nvPr>
            <p:ph type="body" sz="quarter" idx="11" hasCustomPrompt="1"/>
          </p:nvPr>
        </p:nvSpPr>
        <p:spPr>
          <a:xfrm>
            <a:off x="639074" y="4670399"/>
            <a:ext cx="7068944" cy="455381"/>
          </a:xfrm>
          <a:prstGeom prst="rect">
            <a:avLst/>
          </a:prstGeom>
        </p:spPr>
        <p:txBody>
          <a:bodyPr wrap="square">
            <a:spAutoFit/>
          </a:bodyPr>
          <a:lstStyle>
            <a:lvl1pPr>
              <a:lnSpc>
                <a:spcPct val="150000"/>
              </a:lnSpc>
              <a:spcBef>
                <a:spcPts val="0"/>
              </a:spcBef>
              <a:defRPr sz="2200">
                <a:solidFill>
                  <a:schemeClr val="tx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 over one or two lines</a:t>
            </a:r>
            <a:endParaRPr lang="en-US"/>
          </a:p>
        </p:txBody>
      </p:sp>
      <p:sp>
        <p:nvSpPr>
          <p:cNvPr id="14" name="Text Placeholder 4">
            <a:extLst>
              <a:ext uri="{FF2B5EF4-FFF2-40B4-BE49-F238E27FC236}">
                <a16:creationId xmlns:a16="http://schemas.microsoft.com/office/drawing/2014/main" id="{2F6A18E7-9305-4C6B-A5A3-4962D30A22A2}"/>
              </a:ext>
            </a:extLst>
          </p:cNvPr>
          <p:cNvSpPr>
            <a:spLocks noGrp="1"/>
          </p:cNvSpPr>
          <p:nvPr>
            <p:ph type="body" sz="quarter" idx="12" hasCustomPrompt="1"/>
          </p:nvPr>
        </p:nvSpPr>
        <p:spPr>
          <a:xfrm>
            <a:off x="639074" y="5393921"/>
            <a:ext cx="6489700" cy="200055"/>
          </a:xfrm>
          <a:prstGeom prst="rect">
            <a:avLst/>
          </a:prstGeom>
        </p:spPr>
        <p:txBody>
          <a:bodyPr>
            <a:spAutoFit/>
          </a:bodyPr>
          <a:lstStyle>
            <a:lvl1pPr>
              <a:lnSpc>
                <a:spcPct val="100000"/>
              </a:lnSpc>
              <a:spcBef>
                <a:spcPts val="0"/>
              </a:spcBef>
              <a:defRPr sz="1300" b="1" i="0" spc="400" baseline="0">
                <a:solidFill>
                  <a:srgbClr val="2590EE"/>
                </a:solidFill>
                <a:latin typeface="Calibri" panose="020F0502020204030204" pitchFamily="34" charset="0"/>
                <a:cs typeface="Calibri" panose="020F0502020204030204" pitchFamily="34" charset="0"/>
              </a:defRPr>
            </a:lvl1pPr>
            <a:lvl2pPr>
              <a:buNone/>
              <a:defRPr/>
            </a:lvl2pPr>
          </a:lstStyle>
          <a:p>
            <a:pPr lvl="0"/>
            <a:r>
              <a:rPr lang="en-US" dirty="0">
                <a:effectLst/>
              </a:rPr>
              <a:t>DECEMBER 2022</a:t>
            </a:r>
            <a:endParaRPr lang="en-US" dirty="0"/>
          </a:p>
        </p:txBody>
      </p:sp>
      <p:sp>
        <p:nvSpPr>
          <p:cNvPr id="2" name="Footer Placeholder 5">
            <a:extLst>
              <a:ext uri="{FF2B5EF4-FFF2-40B4-BE49-F238E27FC236}">
                <a16:creationId xmlns:a16="http://schemas.microsoft.com/office/drawing/2014/main" id="{88D4788E-EE52-507E-7D71-0F24A4DBD2C0}"/>
              </a:ext>
            </a:extLst>
          </p:cNvPr>
          <p:cNvSpPr>
            <a:spLocks noGrp="1"/>
          </p:cNvSpPr>
          <p:nvPr>
            <p:ph type="ftr" sz="quarter" idx="3"/>
          </p:nvPr>
        </p:nvSpPr>
        <p:spPr>
          <a:xfrm>
            <a:off x="639074" y="6403340"/>
            <a:ext cx="1645920" cy="226060"/>
          </a:xfrm>
          <a:prstGeom prst="rect">
            <a:avLst/>
          </a:prstGeom>
        </p:spPr>
        <p:txBody>
          <a:bodyPr vert="horz" lIns="0" tIns="0" rIns="0" bIns="0" rtlCol="0" anchor="ctr"/>
          <a:lstStyle>
            <a:lvl1pPr algn="l">
              <a:defRPr kumimoji="0" lang="en-US" sz="600" b="0" i="0" u="none" strike="noStrike" cap="none" spc="0" normalizeH="0" baseline="0" dirty="0" smtClean="0">
                <a:ln>
                  <a:noFill/>
                </a:ln>
                <a:solidFill>
                  <a:schemeClr val="tx2"/>
                </a:solidFill>
                <a:effectLst/>
                <a:uLnTx/>
                <a:uFillTx/>
                <a:ea typeface="Calibri" panose="020F0502020204030204" pitchFamily="34" charset="0"/>
                <a:cs typeface="Calibri" panose="020F0502020204030204" pitchFamily="34" charset="0"/>
              </a:defRPr>
            </a:lvl1pPr>
          </a:lstStyle>
          <a:p>
            <a:r>
              <a:rPr lang="en-US"/>
              <a:t>EPAM Proprietary &amp; Confidential.</a:t>
            </a:r>
          </a:p>
        </p:txBody>
      </p:sp>
      <p:sp>
        <p:nvSpPr>
          <p:cNvPr id="8" name="Text Placeholder 4">
            <a:extLst>
              <a:ext uri="{FF2B5EF4-FFF2-40B4-BE49-F238E27FC236}">
                <a16:creationId xmlns:a16="http://schemas.microsoft.com/office/drawing/2014/main" id="{DF86B7FC-77D7-4734-103B-B7BEE343FE4C}"/>
              </a:ext>
            </a:extLst>
          </p:cNvPr>
          <p:cNvSpPr>
            <a:spLocks noGrp="1"/>
          </p:cNvSpPr>
          <p:nvPr>
            <p:ph type="body" sz="quarter" idx="10" hasCustomPrompt="1"/>
          </p:nvPr>
        </p:nvSpPr>
        <p:spPr>
          <a:xfrm>
            <a:off x="639074" y="1653938"/>
            <a:ext cx="8060366" cy="2103140"/>
          </a:xfrm>
          <a:prstGeom prst="rect">
            <a:avLst/>
          </a:prstGeom>
        </p:spPr>
        <p:txBody>
          <a:bodyPr wrap="square">
            <a:spAutoFit/>
          </a:bodyPr>
          <a:lstStyle>
            <a:lvl1pPr>
              <a:lnSpc>
                <a:spcPts val="8200"/>
              </a:lnSpc>
              <a:spcBef>
                <a:spcPts val="0"/>
              </a:spcBef>
              <a:defRPr sz="8000" b="0" i="0">
                <a:solidFill>
                  <a:schemeClr val="tx1"/>
                </a:solidFill>
                <a:latin typeface="Calibri Light" panose="020F0302020204030204" pitchFamily="34" charset="0"/>
                <a:cs typeface="Calibri Light" panose="020F0302020204030204" pitchFamily="34" charset="0"/>
              </a:defRPr>
            </a:lvl1pPr>
            <a:lvl2pPr>
              <a:buNone/>
              <a:defRPr/>
            </a:lvl2pPr>
          </a:lstStyle>
          <a:p>
            <a:pPr lvl="0"/>
            <a:r>
              <a:rPr lang="en-US"/>
              <a:t>Presentation Cover with Longer Title</a:t>
            </a:r>
          </a:p>
        </p:txBody>
      </p:sp>
      <p:pic>
        <p:nvPicPr>
          <p:cNvPr id="5" name="Picture 4">
            <a:extLst>
              <a:ext uri="{FF2B5EF4-FFF2-40B4-BE49-F238E27FC236}">
                <a16:creationId xmlns:a16="http://schemas.microsoft.com/office/drawing/2014/main" id="{4B2CBA10-B1F8-6997-AD70-9626FD79743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21211" y="716555"/>
            <a:ext cx="646663" cy="237744"/>
          </a:xfrm>
          <a:prstGeom prst="rect">
            <a:avLst/>
          </a:prstGeom>
        </p:spPr>
      </p:pic>
      <p:pic>
        <p:nvPicPr>
          <p:cNvPr id="4" name="Picture 3" descr="Background pattern&#10;&#10;Description automatically generated">
            <a:extLst>
              <a:ext uri="{FF2B5EF4-FFF2-40B4-BE49-F238E27FC236}">
                <a16:creationId xmlns:a16="http://schemas.microsoft.com/office/drawing/2014/main" id="{1F175C76-1AF3-1FC2-AED0-8D15C0D1016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10800000">
            <a:off x="2018264" y="954299"/>
            <a:ext cx="15058014" cy="12332447"/>
          </a:xfrm>
          <a:prstGeom prst="rect">
            <a:avLst/>
          </a:prstGeom>
        </p:spPr>
      </p:pic>
      <p:pic>
        <p:nvPicPr>
          <p:cNvPr id="3" name="Рисунок 2" descr="Изображение выглядит как беспозвоночный, Морские беспозвоночные, подводный&#10;&#10;Контент, сгенерированный ИИ, может содержать ошибки.">
            <a:extLst>
              <a:ext uri="{FF2B5EF4-FFF2-40B4-BE49-F238E27FC236}">
                <a16:creationId xmlns:a16="http://schemas.microsoft.com/office/drawing/2014/main" id="{B737E566-5A60-35DF-6595-EC408105C2D9}"/>
              </a:ext>
            </a:extLst>
          </p:cNvPr>
          <p:cNvPicPr>
            <a:picLocks noChangeAspect="1"/>
          </p:cNvPicPr>
          <p:nvPr userDrawn="1"/>
        </p:nvPicPr>
        <p:blipFill>
          <a:blip r:embed="rId4">
            <a:alphaModFix amt="48000"/>
            <a:extLst>
              <a:ext uri="{28A0092B-C50C-407E-A947-70E740481C1C}">
                <a14:useLocalDpi xmlns:a14="http://schemas.microsoft.com/office/drawing/2010/main" val="0"/>
              </a:ext>
            </a:extLst>
          </a:blip>
          <a:stretch>
            <a:fillRect/>
          </a:stretch>
        </p:blipFill>
        <p:spPr>
          <a:xfrm rot="7626693">
            <a:off x="3843821" y="1596278"/>
            <a:ext cx="11856507" cy="6603624"/>
          </a:xfrm>
          <a:prstGeom prst="rect">
            <a:avLst/>
          </a:prstGeom>
        </p:spPr>
      </p:pic>
      <p:pic>
        <p:nvPicPr>
          <p:cNvPr id="9" name="Рисунок 8" descr="Изображение выглядит как Графика, графический дизайн, искусство, круг&#10;&#10;Контент, сгенерированный ИИ, может содержать ошибки.">
            <a:extLst>
              <a:ext uri="{FF2B5EF4-FFF2-40B4-BE49-F238E27FC236}">
                <a16:creationId xmlns:a16="http://schemas.microsoft.com/office/drawing/2014/main" id="{C56C7000-4A71-400D-5B0C-2053BFDFF7F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39073" y="372681"/>
            <a:ext cx="920220" cy="920220"/>
          </a:xfrm>
          <a:prstGeom prst="rect">
            <a:avLst/>
          </a:prstGeom>
        </p:spPr>
      </p:pic>
    </p:spTree>
    <p:extLst>
      <p:ext uri="{BB962C8B-B14F-4D97-AF65-F5344CB8AC3E}">
        <p14:creationId xmlns:p14="http://schemas.microsoft.com/office/powerpoint/2010/main" val="3480708918"/>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photos_Case_Study_Intro_B">
    <p:spTree>
      <p:nvGrpSpPr>
        <p:cNvPr id="1" name=""/>
        <p:cNvGrpSpPr/>
        <p:nvPr/>
      </p:nvGrpSpPr>
      <p:grpSpPr>
        <a:xfrm>
          <a:off x="0" y="0"/>
          <a:ext cx="0" cy="0"/>
          <a:chOff x="0" y="0"/>
          <a:chExt cx="0" cy="0"/>
        </a:xfrm>
      </p:grpSpPr>
      <p:sp>
        <p:nvSpPr>
          <p:cNvPr id="25" name="Picture Placeholder 12">
            <a:extLst>
              <a:ext uri="{FF2B5EF4-FFF2-40B4-BE49-F238E27FC236}">
                <a16:creationId xmlns:a16="http://schemas.microsoft.com/office/drawing/2014/main" id="{8CEB80F1-2238-7003-E60A-777E8870D8CA}"/>
              </a:ext>
            </a:extLst>
          </p:cNvPr>
          <p:cNvSpPr>
            <a:spLocks noGrp="1"/>
          </p:cNvSpPr>
          <p:nvPr>
            <p:ph type="pic" sz="quarter" idx="40"/>
          </p:nvPr>
        </p:nvSpPr>
        <p:spPr>
          <a:xfrm>
            <a:off x="8122920" y="1"/>
            <a:ext cx="4069080" cy="4727448"/>
          </a:xfrm>
          <a:prstGeom prst="rect">
            <a:avLst/>
          </a:prstGeom>
        </p:spPr>
        <p:txBody>
          <a:bodyPr/>
          <a:lstStyle/>
          <a:p>
            <a:endParaRPr lang="en-US"/>
          </a:p>
        </p:txBody>
      </p:sp>
      <p:sp>
        <p:nvSpPr>
          <p:cNvPr id="26" name="Picture Placeholder 12">
            <a:extLst>
              <a:ext uri="{FF2B5EF4-FFF2-40B4-BE49-F238E27FC236}">
                <a16:creationId xmlns:a16="http://schemas.microsoft.com/office/drawing/2014/main" id="{081F6261-AB67-5FCE-B3A8-35604F14E2A9}"/>
              </a:ext>
            </a:extLst>
          </p:cNvPr>
          <p:cNvSpPr>
            <a:spLocks noGrp="1"/>
          </p:cNvSpPr>
          <p:nvPr>
            <p:ph type="pic" sz="quarter" idx="34"/>
          </p:nvPr>
        </p:nvSpPr>
        <p:spPr>
          <a:xfrm>
            <a:off x="0" y="1"/>
            <a:ext cx="4069080" cy="4727448"/>
          </a:xfrm>
          <a:prstGeom prst="rect">
            <a:avLst/>
          </a:prstGeom>
        </p:spPr>
        <p:txBody>
          <a:bodyPr/>
          <a:lstStyle/>
          <a:p>
            <a:endParaRPr lang="en-US"/>
          </a:p>
        </p:txBody>
      </p:sp>
      <p:sp>
        <p:nvSpPr>
          <p:cNvPr id="27" name="Picture Placeholder 12">
            <a:extLst>
              <a:ext uri="{FF2B5EF4-FFF2-40B4-BE49-F238E27FC236}">
                <a16:creationId xmlns:a16="http://schemas.microsoft.com/office/drawing/2014/main" id="{B960C74D-5AC8-20B0-B8EC-5A82F42EEBCD}"/>
              </a:ext>
            </a:extLst>
          </p:cNvPr>
          <p:cNvSpPr>
            <a:spLocks noGrp="1"/>
          </p:cNvSpPr>
          <p:nvPr>
            <p:ph type="pic" sz="quarter" idx="37"/>
          </p:nvPr>
        </p:nvSpPr>
        <p:spPr>
          <a:xfrm>
            <a:off x="4061460" y="1"/>
            <a:ext cx="4069080" cy="4727448"/>
          </a:xfrm>
          <a:prstGeom prst="rect">
            <a:avLst/>
          </a:prstGeom>
        </p:spPr>
        <p:txBody>
          <a:bodyPr/>
          <a:lstStyle/>
          <a:p>
            <a:endParaRPr lang="en-US"/>
          </a:p>
        </p:txBody>
      </p:sp>
      <p:sp>
        <p:nvSpPr>
          <p:cNvPr id="28" name="Text Placeholder 4">
            <a:extLst>
              <a:ext uri="{FF2B5EF4-FFF2-40B4-BE49-F238E27FC236}">
                <a16:creationId xmlns:a16="http://schemas.microsoft.com/office/drawing/2014/main" id="{1E694EF9-63E8-2DD1-855D-8226F0B9D7EE}"/>
              </a:ext>
            </a:extLst>
          </p:cNvPr>
          <p:cNvSpPr>
            <a:spLocks noGrp="1"/>
          </p:cNvSpPr>
          <p:nvPr>
            <p:ph type="body" sz="quarter" idx="41" hasCustomPrompt="1"/>
          </p:nvPr>
        </p:nvSpPr>
        <p:spPr>
          <a:xfrm>
            <a:off x="343662" y="5230368"/>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9" name="Text Placeholder 4">
            <a:extLst>
              <a:ext uri="{FF2B5EF4-FFF2-40B4-BE49-F238E27FC236}">
                <a16:creationId xmlns:a16="http://schemas.microsoft.com/office/drawing/2014/main" id="{0AC54D94-5550-35E2-9CBB-6380D1A0559B}"/>
              </a:ext>
            </a:extLst>
          </p:cNvPr>
          <p:cNvSpPr>
            <a:spLocks noGrp="1"/>
          </p:cNvSpPr>
          <p:nvPr>
            <p:ph type="body" sz="quarter" idx="42" hasCustomPrompt="1"/>
          </p:nvPr>
        </p:nvSpPr>
        <p:spPr>
          <a:xfrm>
            <a:off x="343662" y="5620940"/>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30" name="Text Placeholder 4">
            <a:extLst>
              <a:ext uri="{FF2B5EF4-FFF2-40B4-BE49-F238E27FC236}">
                <a16:creationId xmlns:a16="http://schemas.microsoft.com/office/drawing/2014/main" id="{1174A8AE-15FF-5BDD-7685-4FAF6EF23C53}"/>
              </a:ext>
            </a:extLst>
          </p:cNvPr>
          <p:cNvSpPr>
            <a:spLocks noGrp="1"/>
          </p:cNvSpPr>
          <p:nvPr>
            <p:ph type="body" sz="quarter" idx="35" hasCustomPrompt="1"/>
          </p:nvPr>
        </p:nvSpPr>
        <p:spPr>
          <a:xfrm>
            <a:off x="4458462" y="5233641"/>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31" name="Text Placeholder 4">
            <a:extLst>
              <a:ext uri="{FF2B5EF4-FFF2-40B4-BE49-F238E27FC236}">
                <a16:creationId xmlns:a16="http://schemas.microsoft.com/office/drawing/2014/main" id="{8D7025AF-5AD5-E053-39A9-A1C9947284B8}"/>
              </a:ext>
            </a:extLst>
          </p:cNvPr>
          <p:cNvSpPr>
            <a:spLocks noGrp="1"/>
          </p:cNvSpPr>
          <p:nvPr>
            <p:ph type="body" sz="quarter" idx="36" hasCustomPrompt="1"/>
          </p:nvPr>
        </p:nvSpPr>
        <p:spPr>
          <a:xfrm>
            <a:off x="4458462" y="5620940"/>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32" name="Text Placeholder 4">
            <a:extLst>
              <a:ext uri="{FF2B5EF4-FFF2-40B4-BE49-F238E27FC236}">
                <a16:creationId xmlns:a16="http://schemas.microsoft.com/office/drawing/2014/main" id="{A5C5A44C-A29D-3C27-3B25-9F14C1ECA7BB}"/>
              </a:ext>
            </a:extLst>
          </p:cNvPr>
          <p:cNvSpPr>
            <a:spLocks noGrp="1"/>
          </p:cNvSpPr>
          <p:nvPr>
            <p:ph type="body" sz="quarter" idx="38" hasCustomPrompt="1"/>
          </p:nvPr>
        </p:nvSpPr>
        <p:spPr>
          <a:xfrm>
            <a:off x="8497062" y="5233641"/>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33" name="Text Placeholder 4">
            <a:extLst>
              <a:ext uri="{FF2B5EF4-FFF2-40B4-BE49-F238E27FC236}">
                <a16:creationId xmlns:a16="http://schemas.microsoft.com/office/drawing/2014/main" id="{1BF15487-07BD-CB9A-E6A8-536C7BB5ED60}"/>
              </a:ext>
            </a:extLst>
          </p:cNvPr>
          <p:cNvSpPr>
            <a:spLocks noGrp="1"/>
          </p:cNvSpPr>
          <p:nvPr>
            <p:ph type="body" sz="quarter" idx="39" hasCustomPrompt="1"/>
          </p:nvPr>
        </p:nvSpPr>
        <p:spPr>
          <a:xfrm>
            <a:off x="8497062" y="5620940"/>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pic>
        <p:nvPicPr>
          <p:cNvPr id="2" name="Рисунок 1">
            <a:extLst>
              <a:ext uri="{FF2B5EF4-FFF2-40B4-BE49-F238E27FC236}">
                <a16:creationId xmlns:a16="http://schemas.microsoft.com/office/drawing/2014/main" id="{8B929651-DF8E-6A57-5695-71233BB5B02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97623" y="6365748"/>
            <a:ext cx="1292265" cy="325693"/>
          </a:xfrm>
          <a:prstGeom prst="rect">
            <a:avLst/>
          </a:prstGeom>
        </p:spPr>
      </p:pic>
    </p:spTree>
    <p:extLst>
      <p:ext uri="{BB962C8B-B14F-4D97-AF65-F5344CB8AC3E}">
        <p14:creationId xmlns:p14="http://schemas.microsoft.com/office/powerpoint/2010/main" val="3038937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photos_Case_Study_Intro_B">
    <p:spTree>
      <p:nvGrpSpPr>
        <p:cNvPr id="1" name=""/>
        <p:cNvGrpSpPr/>
        <p:nvPr/>
      </p:nvGrpSpPr>
      <p:grpSpPr>
        <a:xfrm>
          <a:off x="0" y="0"/>
          <a:ext cx="0" cy="0"/>
          <a:chOff x="0" y="0"/>
          <a:chExt cx="0" cy="0"/>
        </a:xfrm>
      </p:grpSpPr>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2" y="1"/>
            <a:ext cx="6117336" cy="4727448"/>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647700" y="5223588"/>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647700" y="5610887"/>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2" name="Picture Placeholder 12">
            <a:extLst>
              <a:ext uri="{FF2B5EF4-FFF2-40B4-BE49-F238E27FC236}">
                <a16:creationId xmlns:a16="http://schemas.microsoft.com/office/drawing/2014/main" id="{C7F119B1-945E-DB84-8CCC-48ECFF66E18A}"/>
              </a:ext>
            </a:extLst>
          </p:cNvPr>
          <p:cNvSpPr>
            <a:spLocks noGrp="1"/>
          </p:cNvSpPr>
          <p:nvPr>
            <p:ph type="pic" sz="quarter" idx="35"/>
          </p:nvPr>
        </p:nvSpPr>
        <p:spPr>
          <a:xfrm>
            <a:off x="6079066" y="1"/>
            <a:ext cx="6117336" cy="4727448"/>
          </a:xfrm>
          <a:prstGeom prst="rect">
            <a:avLst/>
          </a:prstGeom>
        </p:spPr>
        <p:txBody>
          <a:bodyPr/>
          <a:lstStyle/>
          <a:p>
            <a:endParaRPr lang="en-US"/>
          </a:p>
        </p:txBody>
      </p:sp>
      <p:sp>
        <p:nvSpPr>
          <p:cNvPr id="10" name="Text Placeholder 4">
            <a:extLst>
              <a:ext uri="{FF2B5EF4-FFF2-40B4-BE49-F238E27FC236}">
                <a16:creationId xmlns:a16="http://schemas.microsoft.com/office/drawing/2014/main" id="{98D26C75-51C3-5A6C-E9B2-8C5ED2E7DC3C}"/>
              </a:ext>
            </a:extLst>
          </p:cNvPr>
          <p:cNvSpPr>
            <a:spLocks noGrp="1"/>
          </p:cNvSpPr>
          <p:nvPr>
            <p:ph type="body" sz="quarter" idx="36" hasCustomPrompt="1"/>
          </p:nvPr>
        </p:nvSpPr>
        <p:spPr>
          <a:xfrm>
            <a:off x="6743701" y="5223588"/>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0CE14F46-9EA2-9FF5-00DF-32589A51A587}"/>
              </a:ext>
            </a:extLst>
          </p:cNvPr>
          <p:cNvSpPr>
            <a:spLocks noGrp="1"/>
          </p:cNvSpPr>
          <p:nvPr>
            <p:ph type="body" sz="quarter" idx="37" hasCustomPrompt="1"/>
          </p:nvPr>
        </p:nvSpPr>
        <p:spPr>
          <a:xfrm>
            <a:off x="6743701" y="5610887"/>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pic>
        <p:nvPicPr>
          <p:cNvPr id="3" name="Рисунок 2">
            <a:extLst>
              <a:ext uri="{FF2B5EF4-FFF2-40B4-BE49-F238E27FC236}">
                <a16:creationId xmlns:a16="http://schemas.microsoft.com/office/drawing/2014/main" id="{E7DB777E-83B7-2435-8E35-C4F51F5B4C7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97623" y="6365748"/>
            <a:ext cx="1292265" cy="325693"/>
          </a:xfrm>
          <a:prstGeom prst="rect">
            <a:avLst/>
          </a:prstGeom>
        </p:spPr>
      </p:pic>
    </p:spTree>
    <p:extLst>
      <p:ext uri="{BB962C8B-B14F-4D97-AF65-F5344CB8AC3E}">
        <p14:creationId xmlns:p14="http://schemas.microsoft.com/office/powerpoint/2010/main" val="288562683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_photos_Case_Study_Intro_C">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2" y="1385887"/>
            <a:ext cx="3044952" cy="3343275"/>
          </a:xfrm>
          <a:prstGeom prst="rect">
            <a:avLst/>
          </a:prstGeom>
        </p:spPr>
        <p:txBody>
          <a:bodyPr/>
          <a:lstStyle/>
          <a:p>
            <a:endParaRPr lang="en-US"/>
          </a:p>
        </p:txBody>
      </p:sp>
      <p:sp>
        <p:nvSpPr>
          <p:cNvPr id="2" name="Picture Placeholder 12">
            <a:extLst>
              <a:ext uri="{FF2B5EF4-FFF2-40B4-BE49-F238E27FC236}">
                <a16:creationId xmlns:a16="http://schemas.microsoft.com/office/drawing/2014/main" id="{E055866F-C082-4D99-5B4E-3C63986AACF0}"/>
              </a:ext>
            </a:extLst>
          </p:cNvPr>
          <p:cNvSpPr>
            <a:spLocks noGrp="1"/>
          </p:cNvSpPr>
          <p:nvPr>
            <p:ph type="pic" sz="quarter" idx="26"/>
          </p:nvPr>
        </p:nvSpPr>
        <p:spPr>
          <a:xfrm>
            <a:off x="3049015" y="1"/>
            <a:ext cx="3044952" cy="3971924"/>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343662"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343662"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0" name="Text Placeholder 4">
            <a:extLst>
              <a:ext uri="{FF2B5EF4-FFF2-40B4-BE49-F238E27FC236}">
                <a16:creationId xmlns:a16="http://schemas.microsoft.com/office/drawing/2014/main" id="{827EC50B-97F1-95B1-1645-215DA9E1E3BF}"/>
              </a:ext>
            </a:extLst>
          </p:cNvPr>
          <p:cNvSpPr>
            <a:spLocks noGrp="1"/>
          </p:cNvSpPr>
          <p:nvPr>
            <p:ph type="body" sz="quarter" idx="32" hasCustomPrompt="1"/>
          </p:nvPr>
        </p:nvSpPr>
        <p:spPr>
          <a:xfrm>
            <a:off x="3431287"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9DB968DD-CEBD-F381-301F-90981E0D721D}"/>
              </a:ext>
            </a:extLst>
          </p:cNvPr>
          <p:cNvSpPr>
            <a:spLocks noGrp="1"/>
          </p:cNvSpPr>
          <p:nvPr>
            <p:ph type="body" sz="quarter" idx="33" hasCustomPrompt="1"/>
          </p:nvPr>
        </p:nvSpPr>
        <p:spPr>
          <a:xfrm>
            <a:off x="3431287"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6098032" y="1000125"/>
            <a:ext cx="3044952" cy="3346704"/>
          </a:xfrm>
          <a:prstGeom prst="rect">
            <a:avLst/>
          </a:prstGeom>
        </p:spPr>
        <p:txBody>
          <a:bodyPr/>
          <a:lstStyle/>
          <a:p>
            <a:endParaRPr lang="en-US"/>
          </a:p>
        </p:txBody>
      </p:sp>
      <p:sp>
        <p:nvSpPr>
          <p:cNvPr id="16" name="Picture Placeholder 12">
            <a:extLst>
              <a:ext uri="{FF2B5EF4-FFF2-40B4-BE49-F238E27FC236}">
                <a16:creationId xmlns:a16="http://schemas.microsoft.com/office/drawing/2014/main" id="{E55DC887-581D-F1A6-AE8A-07BF09DACBF5}"/>
              </a:ext>
            </a:extLst>
          </p:cNvPr>
          <p:cNvSpPr>
            <a:spLocks noGrp="1"/>
          </p:cNvSpPr>
          <p:nvPr>
            <p:ph type="pic" sz="quarter" idx="35"/>
          </p:nvPr>
        </p:nvSpPr>
        <p:spPr>
          <a:xfrm>
            <a:off x="9147048" y="1"/>
            <a:ext cx="3044952" cy="4729162"/>
          </a:xfrm>
          <a:prstGeom prst="rect">
            <a:avLst/>
          </a:prstGeom>
        </p:spPr>
        <p:txBody>
          <a:bodyPr/>
          <a:lstStyle/>
          <a:p>
            <a:endParaRPr lang="en-US"/>
          </a:p>
        </p:txBody>
      </p:sp>
      <p:sp>
        <p:nvSpPr>
          <p:cNvPr id="18" name="Text Placeholder 4">
            <a:extLst>
              <a:ext uri="{FF2B5EF4-FFF2-40B4-BE49-F238E27FC236}">
                <a16:creationId xmlns:a16="http://schemas.microsoft.com/office/drawing/2014/main" id="{9EB4AE85-0F02-5C55-08C2-B0140E9D257E}"/>
              </a:ext>
            </a:extLst>
          </p:cNvPr>
          <p:cNvSpPr>
            <a:spLocks noGrp="1"/>
          </p:cNvSpPr>
          <p:nvPr>
            <p:ph type="body" sz="quarter" idx="36" hasCustomPrompt="1"/>
          </p:nvPr>
        </p:nvSpPr>
        <p:spPr>
          <a:xfrm>
            <a:off x="6515863"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0" name="Text Placeholder 4">
            <a:extLst>
              <a:ext uri="{FF2B5EF4-FFF2-40B4-BE49-F238E27FC236}">
                <a16:creationId xmlns:a16="http://schemas.microsoft.com/office/drawing/2014/main" id="{03CE0690-30B8-D5A7-67CF-262217A974F3}"/>
              </a:ext>
            </a:extLst>
          </p:cNvPr>
          <p:cNvSpPr>
            <a:spLocks noGrp="1"/>
          </p:cNvSpPr>
          <p:nvPr>
            <p:ph type="body" sz="quarter" idx="37" hasCustomPrompt="1"/>
          </p:nvPr>
        </p:nvSpPr>
        <p:spPr>
          <a:xfrm>
            <a:off x="6515863"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21" name="Text Placeholder 4">
            <a:extLst>
              <a:ext uri="{FF2B5EF4-FFF2-40B4-BE49-F238E27FC236}">
                <a16:creationId xmlns:a16="http://schemas.microsoft.com/office/drawing/2014/main" id="{098EDDB7-B424-017D-C031-094E73D4E03E}"/>
              </a:ext>
            </a:extLst>
          </p:cNvPr>
          <p:cNvSpPr>
            <a:spLocks noGrp="1"/>
          </p:cNvSpPr>
          <p:nvPr>
            <p:ph type="body" sz="quarter" idx="38" hasCustomPrompt="1"/>
          </p:nvPr>
        </p:nvSpPr>
        <p:spPr>
          <a:xfrm>
            <a:off x="9603488"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2" name="Text Placeholder 4">
            <a:extLst>
              <a:ext uri="{FF2B5EF4-FFF2-40B4-BE49-F238E27FC236}">
                <a16:creationId xmlns:a16="http://schemas.microsoft.com/office/drawing/2014/main" id="{3415EB96-602E-D431-3713-AB005A9D7BA6}"/>
              </a:ext>
            </a:extLst>
          </p:cNvPr>
          <p:cNvSpPr>
            <a:spLocks noGrp="1"/>
          </p:cNvSpPr>
          <p:nvPr>
            <p:ph type="body" sz="quarter" idx="39" hasCustomPrompt="1"/>
          </p:nvPr>
        </p:nvSpPr>
        <p:spPr>
          <a:xfrm>
            <a:off x="9603488"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pic>
        <p:nvPicPr>
          <p:cNvPr id="3" name="Рисунок 2">
            <a:extLst>
              <a:ext uri="{FF2B5EF4-FFF2-40B4-BE49-F238E27FC236}">
                <a16:creationId xmlns:a16="http://schemas.microsoft.com/office/drawing/2014/main" id="{6DBE5C48-04EC-7735-806C-4FE32F3F7AF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97623" y="6365748"/>
            <a:ext cx="1292265" cy="325693"/>
          </a:xfrm>
          <a:prstGeom prst="rect">
            <a:avLst/>
          </a:prstGeom>
        </p:spPr>
      </p:pic>
    </p:spTree>
    <p:extLst>
      <p:ext uri="{BB962C8B-B14F-4D97-AF65-F5344CB8AC3E}">
        <p14:creationId xmlns:p14="http://schemas.microsoft.com/office/powerpoint/2010/main" val="337494590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photos_Case_Study_Intro_C">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E055866F-C082-4D99-5B4E-3C63986AACF0}"/>
              </a:ext>
            </a:extLst>
          </p:cNvPr>
          <p:cNvSpPr>
            <a:spLocks noGrp="1"/>
          </p:cNvSpPr>
          <p:nvPr>
            <p:ph type="pic" sz="quarter" idx="26"/>
          </p:nvPr>
        </p:nvSpPr>
        <p:spPr>
          <a:xfrm>
            <a:off x="3414713" y="1"/>
            <a:ext cx="5372099" cy="3971924"/>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343662"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343662"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8803132" y="1000125"/>
            <a:ext cx="3388868" cy="3346704"/>
          </a:xfrm>
          <a:prstGeom prst="rect">
            <a:avLst/>
          </a:prstGeom>
        </p:spPr>
        <p:txBody>
          <a:bodyPr/>
          <a:lstStyle/>
          <a:p>
            <a:endParaRPr lang="en-US"/>
          </a:p>
        </p:txBody>
      </p:sp>
      <p:sp>
        <p:nvSpPr>
          <p:cNvPr id="18" name="Text Placeholder 4">
            <a:extLst>
              <a:ext uri="{FF2B5EF4-FFF2-40B4-BE49-F238E27FC236}">
                <a16:creationId xmlns:a16="http://schemas.microsoft.com/office/drawing/2014/main" id="{9EB4AE85-0F02-5C55-08C2-B0140E9D257E}"/>
              </a:ext>
            </a:extLst>
          </p:cNvPr>
          <p:cNvSpPr>
            <a:spLocks noGrp="1"/>
          </p:cNvSpPr>
          <p:nvPr>
            <p:ph type="body" sz="quarter" idx="36" hasCustomPrompt="1"/>
          </p:nvPr>
        </p:nvSpPr>
        <p:spPr>
          <a:xfrm>
            <a:off x="4730688"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0" name="Text Placeholder 4">
            <a:extLst>
              <a:ext uri="{FF2B5EF4-FFF2-40B4-BE49-F238E27FC236}">
                <a16:creationId xmlns:a16="http://schemas.microsoft.com/office/drawing/2014/main" id="{03CE0690-30B8-D5A7-67CF-262217A974F3}"/>
              </a:ext>
            </a:extLst>
          </p:cNvPr>
          <p:cNvSpPr>
            <a:spLocks noGrp="1"/>
          </p:cNvSpPr>
          <p:nvPr>
            <p:ph type="body" sz="quarter" idx="37" hasCustomPrompt="1"/>
          </p:nvPr>
        </p:nvSpPr>
        <p:spPr>
          <a:xfrm>
            <a:off x="4730688"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21" name="Text Placeholder 4">
            <a:extLst>
              <a:ext uri="{FF2B5EF4-FFF2-40B4-BE49-F238E27FC236}">
                <a16:creationId xmlns:a16="http://schemas.microsoft.com/office/drawing/2014/main" id="{098EDDB7-B424-017D-C031-094E73D4E03E}"/>
              </a:ext>
            </a:extLst>
          </p:cNvPr>
          <p:cNvSpPr>
            <a:spLocks noGrp="1"/>
          </p:cNvSpPr>
          <p:nvPr>
            <p:ph type="body" sz="quarter" idx="38" hasCustomPrompt="1"/>
          </p:nvPr>
        </p:nvSpPr>
        <p:spPr>
          <a:xfrm>
            <a:off x="9117713"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2" name="Text Placeholder 4">
            <a:extLst>
              <a:ext uri="{FF2B5EF4-FFF2-40B4-BE49-F238E27FC236}">
                <a16:creationId xmlns:a16="http://schemas.microsoft.com/office/drawing/2014/main" id="{3415EB96-602E-D431-3713-AB005A9D7BA6}"/>
              </a:ext>
            </a:extLst>
          </p:cNvPr>
          <p:cNvSpPr>
            <a:spLocks noGrp="1"/>
          </p:cNvSpPr>
          <p:nvPr>
            <p:ph type="body" sz="quarter" idx="39" hasCustomPrompt="1"/>
          </p:nvPr>
        </p:nvSpPr>
        <p:spPr>
          <a:xfrm>
            <a:off x="9117713"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5" name="Picture Placeholder 12">
            <a:extLst>
              <a:ext uri="{FF2B5EF4-FFF2-40B4-BE49-F238E27FC236}">
                <a16:creationId xmlns:a16="http://schemas.microsoft.com/office/drawing/2014/main" id="{0892A38E-DB30-CF79-A5B5-0EC6FE038BA6}"/>
              </a:ext>
            </a:extLst>
          </p:cNvPr>
          <p:cNvSpPr>
            <a:spLocks noGrp="1"/>
          </p:cNvSpPr>
          <p:nvPr>
            <p:ph type="pic" sz="quarter" idx="40"/>
          </p:nvPr>
        </p:nvSpPr>
        <p:spPr>
          <a:xfrm>
            <a:off x="0" y="1000125"/>
            <a:ext cx="3388868" cy="3346704"/>
          </a:xfrm>
          <a:prstGeom prst="rect">
            <a:avLst/>
          </a:prstGeom>
        </p:spPr>
        <p:txBody>
          <a:bodyPr/>
          <a:lstStyle/>
          <a:p>
            <a:endParaRPr lang="en-US"/>
          </a:p>
        </p:txBody>
      </p:sp>
      <p:pic>
        <p:nvPicPr>
          <p:cNvPr id="3" name="Рисунок 2">
            <a:extLst>
              <a:ext uri="{FF2B5EF4-FFF2-40B4-BE49-F238E27FC236}">
                <a16:creationId xmlns:a16="http://schemas.microsoft.com/office/drawing/2014/main" id="{7B8E822E-04B9-DA80-B6CC-D29BC47141E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97623" y="6365748"/>
            <a:ext cx="1292265" cy="325693"/>
          </a:xfrm>
          <a:prstGeom prst="rect">
            <a:avLst/>
          </a:prstGeom>
        </p:spPr>
      </p:pic>
    </p:spTree>
    <p:extLst>
      <p:ext uri="{BB962C8B-B14F-4D97-AF65-F5344CB8AC3E}">
        <p14:creationId xmlns:p14="http://schemas.microsoft.com/office/powerpoint/2010/main" val="31599079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photos_Case_Study_Intro_C">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647700"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647700"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4381500" y="0"/>
            <a:ext cx="7810500" cy="4944533"/>
          </a:xfrm>
          <a:prstGeom prst="rect">
            <a:avLst/>
          </a:prstGeom>
        </p:spPr>
        <p:txBody>
          <a:bodyPr/>
          <a:lstStyle/>
          <a:p>
            <a:endParaRPr lang="en-US"/>
          </a:p>
        </p:txBody>
      </p:sp>
      <p:sp>
        <p:nvSpPr>
          <p:cNvPr id="21" name="Text Placeholder 4">
            <a:extLst>
              <a:ext uri="{FF2B5EF4-FFF2-40B4-BE49-F238E27FC236}">
                <a16:creationId xmlns:a16="http://schemas.microsoft.com/office/drawing/2014/main" id="{098EDDB7-B424-017D-C031-094E73D4E03E}"/>
              </a:ext>
            </a:extLst>
          </p:cNvPr>
          <p:cNvSpPr>
            <a:spLocks noGrp="1"/>
          </p:cNvSpPr>
          <p:nvPr>
            <p:ph type="body" sz="quarter" idx="38" hasCustomPrompt="1"/>
          </p:nvPr>
        </p:nvSpPr>
        <p:spPr>
          <a:xfrm>
            <a:off x="4881034"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2" name="Text Placeholder 4">
            <a:extLst>
              <a:ext uri="{FF2B5EF4-FFF2-40B4-BE49-F238E27FC236}">
                <a16:creationId xmlns:a16="http://schemas.microsoft.com/office/drawing/2014/main" id="{3415EB96-602E-D431-3713-AB005A9D7BA6}"/>
              </a:ext>
            </a:extLst>
          </p:cNvPr>
          <p:cNvSpPr>
            <a:spLocks noGrp="1"/>
          </p:cNvSpPr>
          <p:nvPr>
            <p:ph type="body" sz="quarter" idx="39" hasCustomPrompt="1"/>
          </p:nvPr>
        </p:nvSpPr>
        <p:spPr>
          <a:xfrm>
            <a:off x="4881034"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5" name="Picture Placeholder 12">
            <a:extLst>
              <a:ext uri="{FF2B5EF4-FFF2-40B4-BE49-F238E27FC236}">
                <a16:creationId xmlns:a16="http://schemas.microsoft.com/office/drawing/2014/main" id="{0892A38E-DB30-CF79-A5B5-0EC6FE038BA6}"/>
              </a:ext>
            </a:extLst>
          </p:cNvPr>
          <p:cNvSpPr>
            <a:spLocks noGrp="1"/>
          </p:cNvSpPr>
          <p:nvPr>
            <p:ph type="pic" sz="quarter" idx="40"/>
          </p:nvPr>
        </p:nvSpPr>
        <p:spPr>
          <a:xfrm>
            <a:off x="0" y="915459"/>
            <a:ext cx="4381500" cy="3346704"/>
          </a:xfrm>
          <a:prstGeom prst="rect">
            <a:avLst/>
          </a:prstGeom>
        </p:spPr>
        <p:txBody>
          <a:bodyPr/>
          <a:lstStyle/>
          <a:p>
            <a:endParaRPr lang="en-US"/>
          </a:p>
        </p:txBody>
      </p:sp>
      <p:pic>
        <p:nvPicPr>
          <p:cNvPr id="2" name="Рисунок 1">
            <a:extLst>
              <a:ext uri="{FF2B5EF4-FFF2-40B4-BE49-F238E27FC236}">
                <a16:creationId xmlns:a16="http://schemas.microsoft.com/office/drawing/2014/main" id="{33A96B7D-FFA1-D0F9-5567-6C2EF27F0A8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97623" y="6365748"/>
            <a:ext cx="1292265" cy="325693"/>
          </a:xfrm>
          <a:prstGeom prst="rect">
            <a:avLst/>
          </a:prstGeom>
        </p:spPr>
      </p:pic>
    </p:spTree>
    <p:extLst>
      <p:ext uri="{BB962C8B-B14F-4D97-AF65-F5344CB8AC3E}">
        <p14:creationId xmlns:p14="http://schemas.microsoft.com/office/powerpoint/2010/main" val="409593075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photos_Case_Study_Intro_D">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3955255" y="1819274"/>
            <a:ext cx="2616200" cy="2605088"/>
          </a:xfrm>
          <a:prstGeom prst="rect">
            <a:avLst/>
          </a:prstGeom>
        </p:spPr>
        <p:txBody>
          <a:bodyPr/>
          <a:lstStyle/>
          <a:p>
            <a:endParaRPr lang="en-US"/>
          </a:p>
        </p:txBody>
      </p:sp>
      <p:sp>
        <p:nvSpPr>
          <p:cNvPr id="15" name="Picture Placeholder 14">
            <a:extLst>
              <a:ext uri="{FF2B5EF4-FFF2-40B4-BE49-F238E27FC236}">
                <a16:creationId xmlns:a16="http://schemas.microsoft.com/office/drawing/2014/main" id="{4093A2EB-3C19-9E31-FDC7-914877B946FA}"/>
              </a:ext>
            </a:extLst>
          </p:cNvPr>
          <p:cNvSpPr>
            <a:spLocks noGrp="1"/>
          </p:cNvSpPr>
          <p:nvPr>
            <p:ph type="pic" sz="quarter" idx="14"/>
          </p:nvPr>
        </p:nvSpPr>
        <p:spPr>
          <a:xfrm>
            <a:off x="0" y="404812"/>
            <a:ext cx="3779476" cy="4210051"/>
          </a:xfrm>
          <a:prstGeom prst="rect">
            <a:avLst/>
          </a:prstGeom>
        </p:spPr>
        <p:txBody>
          <a:bodyPr/>
          <a:lstStyle/>
          <a:p>
            <a:endParaRPr lang="en-US"/>
          </a:p>
        </p:txBody>
      </p:sp>
      <p:sp>
        <p:nvSpPr>
          <p:cNvPr id="17" name="Picture Placeholder 16">
            <a:extLst>
              <a:ext uri="{FF2B5EF4-FFF2-40B4-BE49-F238E27FC236}">
                <a16:creationId xmlns:a16="http://schemas.microsoft.com/office/drawing/2014/main" id="{AD0AD93E-4D95-4081-4F15-A8D7B51D2526}"/>
              </a:ext>
            </a:extLst>
          </p:cNvPr>
          <p:cNvSpPr>
            <a:spLocks noGrp="1"/>
          </p:cNvSpPr>
          <p:nvPr>
            <p:ph type="pic" sz="quarter" idx="15"/>
          </p:nvPr>
        </p:nvSpPr>
        <p:spPr>
          <a:xfrm>
            <a:off x="9758363" y="1484311"/>
            <a:ext cx="2329046" cy="2614613"/>
          </a:xfrm>
          <a:prstGeom prst="rect">
            <a:avLst/>
          </a:prstGeom>
        </p:spPr>
        <p:txBody>
          <a:bodyPr/>
          <a:lstStyle/>
          <a:p>
            <a:endParaRPr lang="en-US"/>
          </a:p>
        </p:txBody>
      </p:sp>
      <p:sp>
        <p:nvSpPr>
          <p:cNvPr id="19" name="Picture Placeholder 18">
            <a:extLst>
              <a:ext uri="{FF2B5EF4-FFF2-40B4-BE49-F238E27FC236}">
                <a16:creationId xmlns:a16="http://schemas.microsoft.com/office/drawing/2014/main" id="{2F0AF10A-A1DF-4170-D2CD-EFCFAB551DAE}"/>
              </a:ext>
            </a:extLst>
          </p:cNvPr>
          <p:cNvSpPr>
            <a:spLocks noGrp="1"/>
          </p:cNvSpPr>
          <p:nvPr>
            <p:ph type="pic" sz="quarter" idx="16"/>
          </p:nvPr>
        </p:nvSpPr>
        <p:spPr>
          <a:xfrm>
            <a:off x="6747234" y="893762"/>
            <a:ext cx="2835349" cy="3721101"/>
          </a:xfrm>
          <a:prstGeom prst="rect">
            <a:avLst/>
          </a:prstGeom>
        </p:spPr>
        <p:txBody>
          <a:bodyPr/>
          <a:lstStyle/>
          <a:p>
            <a:endParaRPr lang="en-US"/>
          </a:p>
        </p:txBody>
      </p:sp>
      <p:sp>
        <p:nvSpPr>
          <p:cNvPr id="2" name="Text Placeholder 4">
            <a:extLst>
              <a:ext uri="{FF2B5EF4-FFF2-40B4-BE49-F238E27FC236}">
                <a16:creationId xmlns:a16="http://schemas.microsoft.com/office/drawing/2014/main" id="{A9BD9240-DA34-2B4B-C18E-E31B5F3E26A8}"/>
              </a:ext>
            </a:extLst>
          </p:cNvPr>
          <p:cNvSpPr>
            <a:spLocks noGrp="1"/>
          </p:cNvSpPr>
          <p:nvPr>
            <p:ph type="body" sz="quarter" idx="29" hasCustomPrompt="1"/>
          </p:nvPr>
        </p:nvSpPr>
        <p:spPr>
          <a:xfrm>
            <a:off x="757999"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5" name="Text Placeholder 4">
            <a:extLst>
              <a:ext uri="{FF2B5EF4-FFF2-40B4-BE49-F238E27FC236}">
                <a16:creationId xmlns:a16="http://schemas.microsoft.com/office/drawing/2014/main" id="{7B3FFB4A-48ED-CC59-1A90-5722D0CADC6B}"/>
              </a:ext>
            </a:extLst>
          </p:cNvPr>
          <p:cNvSpPr>
            <a:spLocks noGrp="1"/>
          </p:cNvSpPr>
          <p:nvPr>
            <p:ph type="body" sz="quarter" idx="30" hasCustomPrompt="1"/>
          </p:nvPr>
        </p:nvSpPr>
        <p:spPr>
          <a:xfrm>
            <a:off x="757999"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6" name="Text Placeholder 4">
            <a:extLst>
              <a:ext uri="{FF2B5EF4-FFF2-40B4-BE49-F238E27FC236}">
                <a16:creationId xmlns:a16="http://schemas.microsoft.com/office/drawing/2014/main" id="{A97C5544-D8B2-9AE0-9BC4-AF92DF9C6A04}"/>
              </a:ext>
            </a:extLst>
          </p:cNvPr>
          <p:cNvSpPr>
            <a:spLocks noGrp="1"/>
          </p:cNvSpPr>
          <p:nvPr>
            <p:ph type="body" sz="quarter" idx="32" hasCustomPrompt="1"/>
          </p:nvPr>
        </p:nvSpPr>
        <p:spPr>
          <a:xfrm>
            <a:off x="4023233"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7" name="Text Placeholder 4">
            <a:extLst>
              <a:ext uri="{FF2B5EF4-FFF2-40B4-BE49-F238E27FC236}">
                <a16:creationId xmlns:a16="http://schemas.microsoft.com/office/drawing/2014/main" id="{A4662A9F-9217-54A8-5072-93ABC9E8D412}"/>
              </a:ext>
            </a:extLst>
          </p:cNvPr>
          <p:cNvSpPr>
            <a:spLocks noGrp="1"/>
          </p:cNvSpPr>
          <p:nvPr>
            <p:ph type="body" sz="quarter" idx="33" hasCustomPrompt="1"/>
          </p:nvPr>
        </p:nvSpPr>
        <p:spPr>
          <a:xfrm>
            <a:off x="4023233"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8" name="Text Placeholder 4">
            <a:extLst>
              <a:ext uri="{FF2B5EF4-FFF2-40B4-BE49-F238E27FC236}">
                <a16:creationId xmlns:a16="http://schemas.microsoft.com/office/drawing/2014/main" id="{B8473845-42B3-319E-BAD5-25FF29ECDA22}"/>
              </a:ext>
            </a:extLst>
          </p:cNvPr>
          <p:cNvSpPr>
            <a:spLocks noGrp="1"/>
          </p:cNvSpPr>
          <p:nvPr>
            <p:ph type="body" sz="quarter" idx="36" hasCustomPrompt="1"/>
          </p:nvPr>
        </p:nvSpPr>
        <p:spPr>
          <a:xfrm>
            <a:off x="6816979"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9" name="Text Placeholder 4">
            <a:extLst>
              <a:ext uri="{FF2B5EF4-FFF2-40B4-BE49-F238E27FC236}">
                <a16:creationId xmlns:a16="http://schemas.microsoft.com/office/drawing/2014/main" id="{D087191E-6D99-69DB-18A5-0987DC62F1F8}"/>
              </a:ext>
            </a:extLst>
          </p:cNvPr>
          <p:cNvSpPr>
            <a:spLocks noGrp="1"/>
          </p:cNvSpPr>
          <p:nvPr>
            <p:ph type="body" sz="quarter" idx="37" hasCustomPrompt="1"/>
          </p:nvPr>
        </p:nvSpPr>
        <p:spPr>
          <a:xfrm>
            <a:off x="6816979"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0" name="Text Placeholder 4">
            <a:extLst>
              <a:ext uri="{FF2B5EF4-FFF2-40B4-BE49-F238E27FC236}">
                <a16:creationId xmlns:a16="http://schemas.microsoft.com/office/drawing/2014/main" id="{21B4FCF2-6DDE-B735-E462-BA93B8E84561}"/>
              </a:ext>
            </a:extLst>
          </p:cNvPr>
          <p:cNvSpPr>
            <a:spLocks noGrp="1"/>
          </p:cNvSpPr>
          <p:nvPr>
            <p:ph type="body" sz="quarter" idx="38" hasCustomPrompt="1"/>
          </p:nvPr>
        </p:nvSpPr>
        <p:spPr>
          <a:xfrm>
            <a:off x="9753600"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9B0E7436-EC01-5BA6-ACB7-295FD0FD554E}"/>
              </a:ext>
            </a:extLst>
          </p:cNvPr>
          <p:cNvSpPr>
            <a:spLocks noGrp="1"/>
          </p:cNvSpPr>
          <p:nvPr>
            <p:ph type="body" sz="quarter" idx="39" hasCustomPrompt="1"/>
          </p:nvPr>
        </p:nvSpPr>
        <p:spPr>
          <a:xfrm>
            <a:off x="9753600"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pic>
        <p:nvPicPr>
          <p:cNvPr id="3" name="Рисунок 2">
            <a:extLst>
              <a:ext uri="{FF2B5EF4-FFF2-40B4-BE49-F238E27FC236}">
                <a16:creationId xmlns:a16="http://schemas.microsoft.com/office/drawing/2014/main" id="{D15671F3-46D4-3423-2E55-50ADB28258C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97623" y="6365748"/>
            <a:ext cx="1292265" cy="325693"/>
          </a:xfrm>
          <a:prstGeom prst="rect">
            <a:avLst/>
          </a:prstGeom>
        </p:spPr>
      </p:pic>
    </p:spTree>
    <p:extLst>
      <p:ext uri="{BB962C8B-B14F-4D97-AF65-F5344CB8AC3E}">
        <p14:creationId xmlns:p14="http://schemas.microsoft.com/office/powerpoint/2010/main" val="25192666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photos_Case_Study_Intro_D">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0" y="1614488"/>
            <a:ext cx="3357562" cy="2809874"/>
          </a:xfrm>
          <a:prstGeom prst="rect">
            <a:avLst/>
          </a:prstGeom>
        </p:spPr>
        <p:txBody>
          <a:bodyPr/>
          <a:lstStyle/>
          <a:p>
            <a:endParaRPr lang="en-US"/>
          </a:p>
        </p:txBody>
      </p:sp>
      <p:sp>
        <p:nvSpPr>
          <p:cNvPr id="15" name="Picture Placeholder 14">
            <a:extLst>
              <a:ext uri="{FF2B5EF4-FFF2-40B4-BE49-F238E27FC236}">
                <a16:creationId xmlns:a16="http://schemas.microsoft.com/office/drawing/2014/main" id="{4093A2EB-3C19-9E31-FDC7-914877B946FA}"/>
              </a:ext>
            </a:extLst>
          </p:cNvPr>
          <p:cNvSpPr>
            <a:spLocks noGrp="1"/>
          </p:cNvSpPr>
          <p:nvPr>
            <p:ph type="pic" sz="quarter" idx="14"/>
          </p:nvPr>
        </p:nvSpPr>
        <p:spPr>
          <a:xfrm>
            <a:off x="3571874" y="404812"/>
            <a:ext cx="5100639" cy="4210051"/>
          </a:xfrm>
          <a:prstGeom prst="rect">
            <a:avLst/>
          </a:prstGeom>
        </p:spPr>
        <p:txBody>
          <a:bodyPr/>
          <a:lstStyle/>
          <a:p>
            <a:endParaRPr lang="en-US"/>
          </a:p>
        </p:txBody>
      </p:sp>
      <p:sp>
        <p:nvSpPr>
          <p:cNvPr id="19" name="Picture Placeholder 18">
            <a:extLst>
              <a:ext uri="{FF2B5EF4-FFF2-40B4-BE49-F238E27FC236}">
                <a16:creationId xmlns:a16="http://schemas.microsoft.com/office/drawing/2014/main" id="{2F0AF10A-A1DF-4170-D2CD-EFCFAB551DAE}"/>
              </a:ext>
            </a:extLst>
          </p:cNvPr>
          <p:cNvSpPr>
            <a:spLocks noGrp="1"/>
          </p:cNvSpPr>
          <p:nvPr>
            <p:ph type="pic" sz="quarter" idx="16"/>
          </p:nvPr>
        </p:nvSpPr>
        <p:spPr>
          <a:xfrm>
            <a:off x="8858250" y="893762"/>
            <a:ext cx="3333750" cy="3535363"/>
          </a:xfrm>
          <a:prstGeom prst="rect">
            <a:avLst/>
          </a:prstGeom>
        </p:spPr>
        <p:txBody>
          <a:bodyPr/>
          <a:lstStyle/>
          <a:p>
            <a:endParaRPr lang="en-US"/>
          </a:p>
        </p:txBody>
      </p:sp>
      <p:sp>
        <p:nvSpPr>
          <p:cNvPr id="2" name="Text Placeholder 4">
            <a:extLst>
              <a:ext uri="{FF2B5EF4-FFF2-40B4-BE49-F238E27FC236}">
                <a16:creationId xmlns:a16="http://schemas.microsoft.com/office/drawing/2014/main" id="{A9BD9240-DA34-2B4B-C18E-E31B5F3E26A8}"/>
              </a:ext>
            </a:extLst>
          </p:cNvPr>
          <p:cNvSpPr>
            <a:spLocks noGrp="1"/>
          </p:cNvSpPr>
          <p:nvPr>
            <p:ph type="body" sz="quarter" idx="29" hasCustomPrompt="1"/>
          </p:nvPr>
        </p:nvSpPr>
        <p:spPr>
          <a:xfrm>
            <a:off x="757999"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5" name="Text Placeholder 4">
            <a:extLst>
              <a:ext uri="{FF2B5EF4-FFF2-40B4-BE49-F238E27FC236}">
                <a16:creationId xmlns:a16="http://schemas.microsoft.com/office/drawing/2014/main" id="{7B3FFB4A-48ED-CC59-1A90-5722D0CADC6B}"/>
              </a:ext>
            </a:extLst>
          </p:cNvPr>
          <p:cNvSpPr>
            <a:spLocks noGrp="1"/>
          </p:cNvSpPr>
          <p:nvPr>
            <p:ph type="body" sz="quarter" idx="30" hasCustomPrompt="1"/>
          </p:nvPr>
        </p:nvSpPr>
        <p:spPr>
          <a:xfrm>
            <a:off x="757999"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6" name="Text Placeholder 4">
            <a:extLst>
              <a:ext uri="{FF2B5EF4-FFF2-40B4-BE49-F238E27FC236}">
                <a16:creationId xmlns:a16="http://schemas.microsoft.com/office/drawing/2014/main" id="{A97C5544-D8B2-9AE0-9BC4-AF92DF9C6A04}"/>
              </a:ext>
            </a:extLst>
          </p:cNvPr>
          <p:cNvSpPr>
            <a:spLocks noGrp="1"/>
          </p:cNvSpPr>
          <p:nvPr>
            <p:ph type="body" sz="quarter" idx="32" hasCustomPrompt="1"/>
          </p:nvPr>
        </p:nvSpPr>
        <p:spPr>
          <a:xfrm>
            <a:off x="5086731"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7" name="Text Placeholder 4">
            <a:extLst>
              <a:ext uri="{FF2B5EF4-FFF2-40B4-BE49-F238E27FC236}">
                <a16:creationId xmlns:a16="http://schemas.microsoft.com/office/drawing/2014/main" id="{A4662A9F-9217-54A8-5072-93ABC9E8D412}"/>
              </a:ext>
            </a:extLst>
          </p:cNvPr>
          <p:cNvSpPr>
            <a:spLocks noGrp="1"/>
          </p:cNvSpPr>
          <p:nvPr>
            <p:ph type="body" sz="quarter" idx="33" hasCustomPrompt="1"/>
          </p:nvPr>
        </p:nvSpPr>
        <p:spPr>
          <a:xfrm>
            <a:off x="5086731"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0" name="Text Placeholder 4">
            <a:extLst>
              <a:ext uri="{FF2B5EF4-FFF2-40B4-BE49-F238E27FC236}">
                <a16:creationId xmlns:a16="http://schemas.microsoft.com/office/drawing/2014/main" id="{21B4FCF2-6DDE-B735-E462-BA93B8E84561}"/>
              </a:ext>
            </a:extLst>
          </p:cNvPr>
          <p:cNvSpPr>
            <a:spLocks noGrp="1"/>
          </p:cNvSpPr>
          <p:nvPr>
            <p:ph type="body" sz="quarter" idx="38" hasCustomPrompt="1"/>
          </p:nvPr>
        </p:nvSpPr>
        <p:spPr>
          <a:xfrm>
            <a:off x="9415462"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9B0E7436-EC01-5BA6-ACB7-295FD0FD554E}"/>
              </a:ext>
            </a:extLst>
          </p:cNvPr>
          <p:cNvSpPr>
            <a:spLocks noGrp="1"/>
          </p:cNvSpPr>
          <p:nvPr>
            <p:ph type="body" sz="quarter" idx="39" hasCustomPrompt="1"/>
          </p:nvPr>
        </p:nvSpPr>
        <p:spPr>
          <a:xfrm>
            <a:off x="9415462"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pic>
        <p:nvPicPr>
          <p:cNvPr id="3" name="Рисунок 2">
            <a:extLst>
              <a:ext uri="{FF2B5EF4-FFF2-40B4-BE49-F238E27FC236}">
                <a16:creationId xmlns:a16="http://schemas.microsoft.com/office/drawing/2014/main" id="{B03101EE-111A-A0FD-9B0D-D8B2C43030C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97623" y="6365748"/>
            <a:ext cx="1292265" cy="325693"/>
          </a:xfrm>
          <a:prstGeom prst="rect">
            <a:avLst/>
          </a:prstGeom>
        </p:spPr>
      </p:pic>
    </p:spTree>
    <p:extLst>
      <p:ext uri="{BB962C8B-B14F-4D97-AF65-F5344CB8AC3E}">
        <p14:creationId xmlns:p14="http://schemas.microsoft.com/office/powerpoint/2010/main" val="290178386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photos_Case_Study_Intro_D">
    <p:spTree>
      <p:nvGrpSpPr>
        <p:cNvPr id="1" name=""/>
        <p:cNvGrpSpPr/>
        <p:nvPr/>
      </p:nvGrpSpPr>
      <p:grpSpPr>
        <a:xfrm>
          <a:off x="0" y="0"/>
          <a:ext cx="0" cy="0"/>
          <a:chOff x="0" y="0"/>
          <a:chExt cx="0" cy="0"/>
        </a:xfrm>
      </p:grpSpPr>
      <p:sp>
        <p:nvSpPr>
          <p:cNvPr id="11" name="Picture Placeholder 12">
            <a:extLst>
              <a:ext uri="{FF2B5EF4-FFF2-40B4-BE49-F238E27FC236}">
                <a16:creationId xmlns:a16="http://schemas.microsoft.com/office/drawing/2014/main" id="{7248E6C1-AD8D-259C-5340-56A8EC44534C}"/>
              </a:ext>
            </a:extLst>
          </p:cNvPr>
          <p:cNvSpPr>
            <a:spLocks noGrp="1"/>
          </p:cNvSpPr>
          <p:nvPr>
            <p:ph type="pic" sz="quarter" idx="34"/>
          </p:nvPr>
        </p:nvSpPr>
        <p:spPr>
          <a:xfrm>
            <a:off x="4381500" y="419100"/>
            <a:ext cx="7810500" cy="4373033"/>
          </a:xfrm>
          <a:prstGeom prst="rect">
            <a:avLst/>
          </a:prstGeom>
        </p:spPr>
        <p:txBody>
          <a:bodyPr/>
          <a:lstStyle/>
          <a:p>
            <a:endParaRPr lang="en-US"/>
          </a:p>
        </p:txBody>
      </p:sp>
      <p:sp>
        <p:nvSpPr>
          <p:cNvPr id="18" name="Picture Placeholder 12">
            <a:extLst>
              <a:ext uri="{FF2B5EF4-FFF2-40B4-BE49-F238E27FC236}">
                <a16:creationId xmlns:a16="http://schemas.microsoft.com/office/drawing/2014/main" id="{9A18AC36-E872-0FBB-CCDF-E7487C47BED8}"/>
              </a:ext>
            </a:extLst>
          </p:cNvPr>
          <p:cNvSpPr>
            <a:spLocks noGrp="1"/>
          </p:cNvSpPr>
          <p:nvPr>
            <p:ph type="pic" sz="quarter" idx="40"/>
          </p:nvPr>
        </p:nvSpPr>
        <p:spPr>
          <a:xfrm>
            <a:off x="0" y="915459"/>
            <a:ext cx="4114800" cy="3346704"/>
          </a:xfrm>
          <a:prstGeom prst="rect">
            <a:avLst/>
          </a:prstGeom>
        </p:spPr>
        <p:txBody>
          <a:bodyPr/>
          <a:lstStyle/>
          <a:p>
            <a:endParaRPr lang="en-US"/>
          </a:p>
        </p:txBody>
      </p:sp>
      <p:sp>
        <p:nvSpPr>
          <p:cNvPr id="20" name="Text Placeholder 4">
            <a:extLst>
              <a:ext uri="{FF2B5EF4-FFF2-40B4-BE49-F238E27FC236}">
                <a16:creationId xmlns:a16="http://schemas.microsoft.com/office/drawing/2014/main" id="{AD4E9A13-72EC-7795-6682-8E9D5F884783}"/>
              </a:ext>
            </a:extLst>
          </p:cNvPr>
          <p:cNvSpPr>
            <a:spLocks noGrp="1"/>
          </p:cNvSpPr>
          <p:nvPr>
            <p:ph type="body" sz="quarter" idx="41" hasCustomPrompt="1"/>
          </p:nvPr>
        </p:nvSpPr>
        <p:spPr>
          <a:xfrm>
            <a:off x="651934"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1" name="Text Placeholder 4">
            <a:extLst>
              <a:ext uri="{FF2B5EF4-FFF2-40B4-BE49-F238E27FC236}">
                <a16:creationId xmlns:a16="http://schemas.microsoft.com/office/drawing/2014/main" id="{2AE7E2F1-8A7E-2749-7C23-12A180BF0CBA}"/>
              </a:ext>
            </a:extLst>
          </p:cNvPr>
          <p:cNvSpPr>
            <a:spLocks noGrp="1"/>
          </p:cNvSpPr>
          <p:nvPr>
            <p:ph type="body" sz="quarter" idx="42" hasCustomPrompt="1"/>
          </p:nvPr>
        </p:nvSpPr>
        <p:spPr>
          <a:xfrm>
            <a:off x="651934"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22" name="Text Placeholder 4">
            <a:extLst>
              <a:ext uri="{FF2B5EF4-FFF2-40B4-BE49-F238E27FC236}">
                <a16:creationId xmlns:a16="http://schemas.microsoft.com/office/drawing/2014/main" id="{A629CAEA-5BAE-C2BF-C737-48B738207AB3}"/>
              </a:ext>
            </a:extLst>
          </p:cNvPr>
          <p:cNvSpPr>
            <a:spLocks noGrp="1"/>
          </p:cNvSpPr>
          <p:nvPr>
            <p:ph type="body" sz="quarter" idx="38" hasCustomPrompt="1"/>
          </p:nvPr>
        </p:nvSpPr>
        <p:spPr>
          <a:xfrm>
            <a:off x="4881034"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3" name="Text Placeholder 4">
            <a:extLst>
              <a:ext uri="{FF2B5EF4-FFF2-40B4-BE49-F238E27FC236}">
                <a16:creationId xmlns:a16="http://schemas.microsoft.com/office/drawing/2014/main" id="{58F9ED73-42C5-93DF-AE80-AD7C5AF1BD6C}"/>
              </a:ext>
            </a:extLst>
          </p:cNvPr>
          <p:cNvSpPr>
            <a:spLocks noGrp="1"/>
          </p:cNvSpPr>
          <p:nvPr>
            <p:ph type="body" sz="quarter" idx="39" hasCustomPrompt="1"/>
          </p:nvPr>
        </p:nvSpPr>
        <p:spPr>
          <a:xfrm>
            <a:off x="4881034"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pic>
        <p:nvPicPr>
          <p:cNvPr id="2" name="Рисунок 1">
            <a:extLst>
              <a:ext uri="{FF2B5EF4-FFF2-40B4-BE49-F238E27FC236}">
                <a16:creationId xmlns:a16="http://schemas.microsoft.com/office/drawing/2014/main" id="{40C271F8-7815-8729-61CB-D400303EEF3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97623" y="6365748"/>
            <a:ext cx="1292265" cy="325693"/>
          </a:xfrm>
          <a:prstGeom prst="rect">
            <a:avLst/>
          </a:prstGeom>
        </p:spPr>
      </p:pic>
    </p:spTree>
    <p:extLst>
      <p:ext uri="{BB962C8B-B14F-4D97-AF65-F5344CB8AC3E}">
        <p14:creationId xmlns:p14="http://schemas.microsoft.com/office/powerpoint/2010/main" val="272333160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rrow">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17DFB89-A9BD-47AC-B57A-7869039229B5}"/>
              </a:ext>
            </a:extLst>
          </p:cNvPr>
          <p:cNvSpPr/>
          <p:nvPr userDrawn="1"/>
        </p:nvSpPr>
        <p:spPr bwMode="auto">
          <a:xfrm>
            <a:off x="-14154" y="0"/>
            <a:ext cx="6022081" cy="6858000"/>
          </a:xfrm>
          <a:prstGeom prst="rect">
            <a:avLst/>
          </a:prstGeom>
          <a:solidFill>
            <a:schemeClr val="bg1">
              <a:lumMod val="95000"/>
            </a:schemeClr>
          </a:solidFill>
          <a:ln>
            <a:noFill/>
          </a:ln>
          <a:effectLst/>
        </p:spPr>
        <p:txBody>
          <a:bodyPr wrap="none" rtlCol="0" anchor="ctr"/>
          <a:lstStyle/>
          <a:p>
            <a:pPr algn="ctr"/>
            <a:endParaRPr lang="en-US" sz="2400">
              <a:solidFill>
                <a:schemeClr val="bg1"/>
              </a:solidFill>
              <a:latin typeface="Calibri Light" panose="020F0302020204030204" pitchFamily="34" charset="0"/>
              <a:ea typeface="Human Sans ExtraLight" charset="0"/>
              <a:cs typeface="Calibri" panose="020F0502020204030204" pitchFamily="34" charset="0"/>
            </a:endParaRPr>
          </a:p>
        </p:txBody>
      </p:sp>
      <p:sp>
        <p:nvSpPr>
          <p:cNvPr id="7" name="Isosceles Triangle 13">
            <a:extLst>
              <a:ext uri="{FF2B5EF4-FFF2-40B4-BE49-F238E27FC236}">
                <a16:creationId xmlns:a16="http://schemas.microsoft.com/office/drawing/2014/main" id="{33DA4BCA-E06D-9C46-8E45-43243DD633D7}"/>
              </a:ext>
            </a:extLst>
          </p:cNvPr>
          <p:cNvSpPr/>
          <p:nvPr userDrawn="1"/>
        </p:nvSpPr>
        <p:spPr>
          <a:xfrm rot="5400000" flipH="1">
            <a:off x="2855323" y="3152602"/>
            <a:ext cx="6858002" cy="552793"/>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938414CD-ADEE-2A1C-3732-775C2F8A6622}"/>
              </a:ext>
            </a:extLst>
          </p:cNvPr>
          <p:cNvSpPr>
            <a:spLocks noGrp="1"/>
          </p:cNvSpPr>
          <p:nvPr>
            <p:ph type="title"/>
          </p:nvPr>
        </p:nvSpPr>
        <p:spPr>
          <a:xfrm>
            <a:off x="639074" y="731520"/>
            <a:ext cx="4559300" cy="457200"/>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t>Click to edit Master title style</a:t>
            </a:r>
          </a:p>
        </p:txBody>
      </p:sp>
      <p:sp>
        <p:nvSpPr>
          <p:cNvPr id="4" name="Text Placeholder 10">
            <a:extLst>
              <a:ext uri="{FF2B5EF4-FFF2-40B4-BE49-F238E27FC236}">
                <a16:creationId xmlns:a16="http://schemas.microsoft.com/office/drawing/2014/main" id="{1E28BCD1-980E-222A-56FB-AF81B1AAA188}"/>
              </a:ext>
            </a:extLst>
          </p:cNvPr>
          <p:cNvSpPr>
            <a:spLocks noGrp="1"/>
          </p:cNvSpPr>
          <p:nvPr>
            <p:ph type="body" sz="quarter" idx="15" hasCustomPrompt="1"/>
          </p:nvPr>
        </p:nvSpPr>
        <p:spPr>
          <a:xfrm>
            <a:off x="639074" y="419100"/>
            <a:ext cx="3611880" cy="225706"/>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pic>
        <p:nvPicPr>
          <p:cNvPr id="2" name="Picture 1">
            <a:extLst>
              <a:ext uri="{FF2B5EF4-FFF2-40B4-BE49-F238E27FC236}">
                <a16:creationId xmlns:a16="http://schemas.microsoft.com/office/drawing/2014/main" id="{7A13427F-499E-7243-A0B2-2CF497977B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8651" y="6413450"/>
            <a:ext cx="497433" cy="182880"/>
          </a:xfrm>
          <a:prstGeom prst="rect">
            <a:avLst/>
          </a:prstGeom>
        </p:spPr>
      </p:pic>
      <p:pic>
        <p:nvPicPr>
          <p:cNvPr id="6" name="Рисунок 5">
            <a:extLst>
              <a:ext uri="{FF2B5EF4-FFF2-40B4-BE49-F238E27FC236}">
                <a16:creationId xmlns:a16="http://schemas.microsoft.com/office/drawing/2014/main" id="{F8B4726C-6718-17CA-784F-2211AF25D61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97623" y="6365748"/>
            <a:ext cx="1292265" cy="325693"/>
          </a:xfrm>
          <a:prstGeom prst="rect">
            <a:avLst/>
          </a:prstGeom>
        </p:spPr>
      </p:pic>
    </p:spTree>
    <p:extLst>
      <p:ext uri="{BB962C8B-B14F-4D97-AF65-F5344CB8AC3E}">
        <p14:creationId xmlns:p14="http://schemas.microsoft.com/office/powerpoint/2010/main" val="3925400862"/>
      </p:ext>
    </p:extLst>
  </p:cSld>
  <p:clrMapOvr>
    <a:masterClrMapping/>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ase Study-1/6">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64E8965-1EA8-8005-A909-76465BA4C0FB}"/>
              </a:ext>
            </a:extLst>
          </p:cNvPr>
          <p:cNvSpPr/>
          <p:nvPr userDrawn="1"/>
        </p:nvSpPr>
        <p:spPr bwMode="auto">
          <a:xfrm>
            <a:off x="9696450" y="0"/>
            <a:ext cx="2495550"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9" name="TextBox 8">
            <a:extLst>
              <a:ext uri="{FF2B5EF4-FFF2-40B4-BE49-F238E27FC236}">
                <a16:creationId xmlns:a16="http://schemas.microsoft.com/office/drawing/2014/main" id="{4DE50EB9-DDCB-6B82-90E6-D93EE59FCA97}"/>
              </a:ext>
            </a:extLst>
          </p:cNvPr>
          <p:cNvSpPr txBox="1"/>
          <p:nvPr userDrawn="1"/>
        </p:nvSpPr>
        <p:spPr>
          <a:xfrm>
            <a:off x="9539519"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rgbClr val="010000"/>
                </a:solidFill>
              </a:rPr>
              <a:t>EPAM Proprietary &amp; Confidential.</a:t>
            </a:r>
          </a:p>
        </p:txBody>
      </p:sp>
      <p:sp>
        <p:nvSpPr>
          <p:cNvPr id="12" name="Text Placeholder 3">
            <a:extLst>
              <a:ext uri="{FF2B5EF4-FFF2-40B4-BE49-F238E27FC236}">
                <a16:creationId xmlns:a16="http://schemas.microsoft.com/office/drawing/2014/main" id="{D2BDD8D8-D17E-BFC0-ED6D-6E1D4A30B395}"/>
              </a:ext>
            </a:extLst>
          </p:cNvPr>
          <p:cNvSpPr txBox="1">
            <a:spLocks/>
          </p:cNvSpPr>
          <p:nvPr userDrawn="1"/>
        </p:nvSpPr>
        <p:spPr>
          <a:xfrm>
            <a:off x="11315641"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rgbClr val="010000"/>
                </a:solidFill>
              </a:rPr>
              <a:pPr lvl="0"/>
              <a:t>‹№›</a:t>
            </a:fld>
            <a:endParaRPr lang="en-US" sz="1000">
              <a:solidFill>
                <a:srgbClr val="010000"/>
              </a:solidFill>
            </a:endParaRPr>
          </a:p>
        </p:txBody>
      </p:sp>
      <p:sp>
        <p:nvSpPr>
          <p:cNvPr id="2" name="Title 1">
            <a:extLst>
              <a:ext uri="{FF2B5EF4-FFF2-40B4-BE49-F238E27FC236}">
                <a16:creationId xmlns:a16="http://schemas.microsoft.com/office/drawing/2014/main" id="{7CA1A5DA-E4C1-1856-5847-AE3486592FD5}"/>
              </a:ext>
            </a:extLst>
          </p:cNvPr>
          <p:cNvSpPr>
            <a:spLocks noGrp="1"/>
          </p:cNvSpPr>
          <p:nvPr>
            <p:ph type="title"/>
          </p:nvPr>
        </p:nvSpPr>
        <p:spPr>
          <a:xfrm>
            <a:off x="639074" y="731520"/>
            <a:ext cx="4559300" cy="457200"/>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t>Click to edit Master title style</a:t>
            </a:r>
          </a:p>
        </p:txBody>
      </p:sp>
      <p:sp>
        <p:nvSpPr>
          <p:cNvPr id="3" name="Text Placeholder 10">
            <a:extLst>
              <a:ext uri="{FF2B5EF4-FFF2-40B4-BE49-F238E27FC236}">
                <a16:creationId xmlns:a16="http://schemas.microsoft.com/office/drawing/2014/main" id="{AF691A2C-885A-0EB3-797C-EF58AD425AF3}"/>
              </a:ext>
            </a:extLst>
          </p:cNvPr>
          <p:cNvSpPr>
            <a:spLocks noGrp="1"/>
          </p:cNvSpPr>
          <p:nvPr>
            <p:ph type="body" sz="quarter" idx="15" hasCustomPrompt="1"/>
          </p:nvPr>
        </p:nvSpPr>
        <p:spPr>
          <a:xfrm>
            <a:off x="639074" y="419100"/>
            <a:ext cx="3611880" cy="225706"/>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pic>
        <p:nvPicPr>
          <p:cNvPr id="4" name="Рисунок 3">
            <a:extLst>
              <a:ext uri="{FF2B5EF4-FFF2-40B4-BE49-F238E27FC236}">
                <a16:creationId xmlns:a16="http://schemas.microsoft.com/office/drawing/2014/main" id="{41B17E4A-64ED-99BA-47DD-9BE58A8547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97623" y="6365748"/>
            <a:ext cx="1292265" cy="325693"/>
          </a:xfrm>
          <a:prstGeom prst="rect">
            <a:avLst/>
          </a:prstGeom>
        </p:spPr>
      </p:pic>
    </p:spTree>
    <p:extLst>
      <p:ext uri="{BB962C8B-B14F-4D97-AF65-F5344CB8AC3E}">
        <p14:creationId xmlns:p14="http://schemas.microsoft.com/office/powerpoint/2010/main" val="2833671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_Shorter_Title_Half_Page">
    <p:spTree>
      <p:nvGrpSpPr>
        <p:cNvPr id="1" name=""/>
        <p:cNvGrpSpPr/>
        <p:nvPr/>
      </p:nvGrpSpPr>
      <p:grpSpPr>
        <a:xfrm>
          <a:off x="0" y="0"/>
          <a:ext cx="0" cy="0"/>
          <a:chOff x="0" y="0"/>
          <a:chExt cx="0" cy="0"/>
        </a:xfrm>
      </p:grpSpPr>
      <p:pic>
        <p:nvPicPr>
          <p:cNvPr id="3" name="Picture 3" descr="Background pattern&#10;&#10;Description automatically generated">
            <a:extLst>
              <a:ext uri="{FF2B5EF4-FFF2-40B4-BE49-F238E27FC236}">
                <a16:creationId xmlns:a16="http://schemas.microsoft.com/office/drawing/2014/main" id="{4EDA4188-79E4-D4AD-DF80-8330E2E18E4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0800000">
            <a:off x="-968776" y="-293446"/>
            <a:ext cx="15058014" cy="12332447"/>
          </a:xfrm>
          <a:prstGeom prst="rect">
            <a:avLst/>
          </a:prstGeom>
        </p:spPr>
      </p:pic>
      <p:sp>
        <p:nvSpPr>
          <p:cNvPr id="5" name="Picture Placeholder 2">
            <a:extLst>
              <a:ext uri="{FF2B5EF4-FFF2-40B4-BE49-F238E27FC236}">
                <a16:creationId xmlns:a16="http://schemas.microsoft.com/office/drawing/2014/main" id="{040E1BA6-2B94-3FB9-8A61-22A11D25EDE1}"/>
              </a:ext>
            </a:extLst>
          </p:cNvPr>
          <p:cNvSpPr>
            <a:spLocks noGrp="1"/>
          </p:cNvSpPr>
          <p:nvPr>
            <p:ph type="pic" sz="quarter" idx="24"/>
          </p:nvPr>
        </p:nvSpPr>
        <p:spPr>
          <a:xfrm>
            <a:off x="6123008" y="0"/>
            <a:ext cx="6068992" cy="6858000"/>
          </a:xfrm>
          <a:prstGeom prst="rect">
            <a:avLst/>
          </a:prstGeom>
        </p:spPr>
        <p:txBody>
          <a:bodyPr/>
          <a:lstStyle/>
          <a:p>
            <a:endParaRPr lang="en-US"/>
          </a:p>
        </p:txBody>
      </p:sp>
      <p:sp>
        <p:nvSpPr>
          <p:cNvPr id="6" name="Text Placeholder 4">
            <a:extLst>
              <a:ext uri="{FF2B5EF4-FFF2-40B4-BE49-F238E27FC236}">
                <a16:creationId xmlns:a16="http://schemas.microsoft.com/office/drawing/2014/main" id="{5DF60C00-4DF7-EA8B-64E5-6D8707C3F163}"/>
              </a:ext>
            </a:extLst>
          </p:cNvPr>
          <p:cNvSpPr>
            <a:spLocks noGrp="1"/>
          </p:cNvSpPr>
          <p:nvPr>
            <p:ph type="body" sz="quarter" idx="25" hasCustomPrompt="1"/>
          </p:nvPr>
        </p:nvSpPr>
        <p:spPr>
          <a:xfrm>
            <a:off x="639074" y="4670399"/>
            <a:ext cx="5151216" cy="372538"/>
          </a:xfrm>
          <a:prstGeom prst="rect">
            <a:avLst/>
          </a:prstGeom>
        </p:spPr>
        <p:txBody>
          <a:bodyPr wrap="square">
            <a:spAutoFit/>
          </a:bodyPr>
          <a:lstStyle>
            <a:lvl1pPr>
              <a:lnSpc>
                <a:spcPct val="150000"/>
              </a:lnSpc>
              <a:spcBef>
                <a:spcPts val="0"/>
              </a:spcBef>
              <a:defRPr sz="1800">
                <a:solidFill>
                  <a:schemeClr val="tx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 over one or two lines</a:t>
            </a:r>
            <a:endParaRPr lang="en-US"/>
          </a:p>
        </p:txBody>
      </p:sp>
      <p:sp>
        <p:nvSpPr>
          <p:cNvPr id="7" name="Text Placeholder 4">
            <a:extLst>
              <a:ext uri="{FF2B5EF4-FFF2-40B4-BE49-F238E27FC236}">
                <a16:creationId xmlns:a16="http://schemas.microsoft.com/office/drawing/2014/main" id="{1CED6F17-ABB3-3BF2-0943-BB3D363DB394}"/>
              </a:ext>
            </a:extLst>
          </p:cNvPr>
          <p:cNvSpPr>
            <a:spLocks noGrp="1"/>
          </p:cNvSpPr>
          <p:nvPr>
            <p:ph type="body" sz="quarter" idx="12" hasCustomPrompt="1"/>
          </p:nvPr>
        </p:nvSpPr>
        <p:spPr>
          <a:xfrm>
            <a:off x="639074" y="5393921"/>
            <a:ext cx="5185941" cy="200055"/>
          </a:xfrm>
          <a:prstGeom prst="rect">
            <a:avLst/>
          </a:prstGeom>
        </p:spPr>
        <p:txBody>
          <a:bodyPr wrap="square">
            <a:spAutoFit/>
          </a:bodyPr>
          <a:lstStyle>
            <a:lvl1pPr>
              <a:lnSpc>
                <a:spcPct val="100000"/>
              </a:lnSpc>
              <a:spcBef>
                <a:spcPts val="0"/>
              </a:spcBef>
              <a:defRPr sz="1300" b="1" i="0" spc="400" baseline="0">
                <a:solidFill>
                  <a:srgbClr val="2590EE"/>
                </a:solidFill>
                <a:latin typeface="Calibri" panose="020F0502020204030204" pitchFamily="34" charset="0"/>
                <a:cs typeface="Calibri" panose="020F0502020204030204" pitchFamily="34" charset="0"/>
              </a:defRPr>
            </a:lvl1pPr>
            <a:lvl2pPr>
              <a:buNone/>
              <a:defRPr/>
            </a:lvl2pPr>
          </a:lstStyle>
          <a:p>
            <a:pPr lvl="0"/>
            <a:r>
              <a:rPr lang="en-US" dirty="0">
                <a:effectLst/>
              </a:rPr>
              <a:t>DECEMBER 2022</a:t>
            </a:r>
            <a:endParaRPr lang="en-US" dirty="0"/>
          </a:p>
        </p:txBody>
      </p:sp>
      <p:sp>
        <p:nvSpPr>
          <p:cNvPr id="8" name="Text Placeholder 4">
            <a:extLst>
              <a:ext uri="{FF2B5EF4-FFF2-40B4-BE49-F238E27FC236}">
                <a16:creationId xmlns:a16="http://schemas.microsoft.com/office/drawing/2014/main" id="{03242F72-C056-2877-37FC-0C0E8E2FA1E4}"/>
              </a:ext>
            </a:extLst>
          </p:cNvPr>
          <p:cNvSpPr>
            <a:spLocks noGrp="1"/>
          </p:cNvSpPr>
          <p:nvPr>
            <p:ph type="body" sz="quarter" idx="26" hasCustomPrompt="1"/>
          </p:nvPr>
        </p:nvSpPr>
        <p:spPr>
          <a:xfrm>
            <a:off x="639074" y="1653938"/>
            <a:ext cx="5139642" cy="1846659"/>
          </a:xfrm>
          <a:prstGeom prst="rect">
            <a:avLst/>
          </a:prstGeom>
        </p:spPr>
        <p:txBody>
          <a:bodyPr wrap="square">
            <a:spAutoFit/>
          </a:bodyPr>
          <a:lstStyle>
            <a:lvl1pPr>
              <a:lnSpc>
                <a:spcPct val="100000"/>
              </a:lnSpc>
              <a:spcBef>
                <a:spcPts val="0"/>
              </a:spcBef>
              <a:defRPr sz="6000" b="0" i="0">
                <a:solidFill>
                  <a:schemeClr val="tx1"/>
                </a:solidFill>
                <a:latin typeface="Calibri Light" panose="020F0302020204030204" pitchFamily="34" charset="0"/>
                <a:cs typeface="Calibri Light" panose="020F0302020204030204" pitchFamily="34" charset="0"/>
              </a:defRPr>
            </a:lvl1pPr>
            <a:lvl2pPr>
              <a:buNone/>
              <a:defRPr/>
            </a:lvl2pPr>
          </a:lstStyle>
          <a:p>
            <a:pPr lvl="0"/>
            <a:r>
              <a:rPr lang="en-US" dirty="0"/>
              <a:t>Cover with Shorter Title</a:t>
            </a:r>
          </a:p>
        </p:txBody>
      </p:sp>
      <p:pic>
        <p:nvPicPr>
          <p:cNvPr id="9" name="Picture 8">
            <a:extLst>
              <a:ext uri="{FF2B5EF4-FFF2-40B4-BE49-F238E27FC236}">
                <a16:creationId xmlns:a16="http://schemas.microsoft.com/office/drawing/2014/main" id="{522237D0-4B7C-4C74-1B34-6585F8B84CE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47699" y="716555"/>
            <a:ext cx="658001" cy="241912"/>
          </a:xfrm>
          <a:prstGeom prst="rect">
            <a:avLst/>
          </a:prstGeom>
        </p:spPr>
      </p:pic>
      <p:pic>
        <p:nvPicPr>
          <p:cNvPr id="2" name="Рисунок 1">
            <a:extLst>
              <a:ext uri="{FF2B5EF4-FFF2-40B4-BE49-F238E27FC236}">
                <a16:creationId xmlns:a16="http://schemas.microsoft.com/office/drawing/2014/main" id="{014B7461-14B7-39F6-8CCB-F5DC6537E30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08594" y="390862"/>
            <a:ext cx="1292265" cy="325693"/>
          </a:xfrm>
          <a:prstGeom prst="rect">
            <a:avLst/>
          </a:prstGeom>
        </p:spPr>
      </p:pic>
    </p:spTree>
    <p:extLst>
      <p:ext uri="{BB962C8B-B14F-4D97-AF65-F5344CB8AC3E}">
        <p14:creationId xmlns:p14="http://schemas.microsoft.com/office/powerpoint/2010/main" val="169984043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ase Study-1/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F79CFF-40BD-429D-B35C-552695FE8C5D}"/>
              </a:ext>
            </a:extLst>
          </p:cNvPr>
          <p:cNvSpPr/>
          <p:nvPr userDrawn="1"/>
        </p:nvSpPr>
        <p:spPr bwMode="auto">
          <a:xfrm>
            <a:off x="7832725" y="0"/>
            <a:ext cx="4359275" cy="6858000"/>
          </a:xfrm>
          <a:prstGeom prst="rect">
            <a:avLst/>
          </a:prstGeom>
          <a:solidFill>
            <a:schemeClr val="bg1">
              <a:lumMod val="95000"/>
            </a:schemeClr>
          </a:solidFill>
          <a:ln>
            <a:noFill/>
          </a:ln>
          <a:effectLst/>
        </p:spPr>
        <p:txBody>
          <a:bodyPr wrap="none" rtlCol="0" anchor="ctr"/>
          <a:lstStyle/>
          <a:p>
            <a:pPr algn="ctr"/>
            <a:endParaRPr lang="en-US" sz="2400">
              <a:solidFill>
                <a:schemeClr val="bg1"/>
              </a:solidFill>
              <a:latin typeface="Calibri Light" panose="020F0302020204030204" pitchFamily="34" charset="0"/>
              <a:ea typeface="Human Sans ExtraLight" charset="0"/>
              <a:cs typeface="Human Sans ExtraLight" charset="0"/>
            </a:endParaRPr>
          </a:p>
        </p:txBody>
      </p:sp>
      <p:sp>
        <p:nvSpPr>
          <p:cNvPr id="9" name="TextBox 8">
            <a:extLst>
              <a:ext uri="{FF2B5EF4-FFF2-40B4-BE49-F238E27FC236}">
                <a16:creationId xmlns:a16="http://schemas.microsoft.com/office/drawing/2014/main" id="{DB1A98B3-DB51-25C7-9270-7820F6EA398D}"/>
              </a:ext>
            </a:extLst>
          </p:cNvPr>
          <p:cNvSpPr txBox="1"/>
          <p:nvPr userDrawn="1"/>
        </p:nvSpPr>
        <p:spPr>
          <a:xfrm>
            <a:off x="9539519"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rgbClr val="010000"/>
                </a:solidFill>
              </a:rPr>
              <a:t>EPAM Proprietary &amp; Confidential.</a:t>
            </a:r>
          </a:p>
        </p:txBody>
      </p:sp>
      <p:sp>
        <p:nvSpPr>
          <p:cNvPr id="12" name="Text Placeholder 3">
            <a:extLst>
              <a:ext uri="{FF2B5EF4-FFF2-40B4-BE49-F238E27FC236}">
                <a16:creationId xmlns:a16="http://schemas.microsoft.com/office/drawing/2014/main" id="{5D2C4444-E6DF-4B99-1941-139B63DFBEBB}"/>
              </a:ext>
            </a:extLst>
          </p:cNvPr>
          <p:cNvSpPr txBox="1">
            <a:spLocks/>
          </p:cNvSpPr>
          <p:nvPr userDrawn="1"/>
        </p:nvSpPr>
        <p:spPr>
          <a:xfrm>
            <a:off x="11315641"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rgbClr val="010000"/>
                </a:solidFill>
              </a:rPr>
              <a:pPr lvl="0"/>
              <a:t>‹№›</a:t>
            </a:fld>
            <a:endParaRPr lang="en-US" sz="1000">
              <a:solidFill>
                <a:srgbClr val="010000"/>
              </a:solidFill>
            </a:endParaRPr>
          </a:p>
        </p:txBody>
      </p:sp>
      <p:sp>
        <p:nvSpPr>
          <p:cNvPr id="3" name="Title 1">
            <a:extLst>
              <a:ext uri="{FF2B5EF4-FFF2-40B4-BE49-F238E27FC236}">
                <a16:creationId xmlns:a16="http://schemas.microsoft.com/office/drawing/2014/main" id="{E0D51657-4E0D-F30E-9697-A8C29A986641}"/>
              </a:ext>
            </a:extLst>
          </p:cNvPr>
          <p:cNvSpPr>
            <a:spLocks noGrp="1"/>
          </p:cNvSpPr>
          <p:nvPr>
            <p:ph type="title"/>
          </p:nvPr>
        </p:nvSpPr>
        <p:spPr>
          <a:xfrm>
            <a:off x="639074" y="731520"/>
            <a:ext cx="4559300" cy="457200"/>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t>Click to edit Master title style</a:t>
            </a:r>
          </a:p>
        </p:txBody>
      </p:sp>
      <p:sp>
        <p:nvSpPr>
          <p:cNvPr id="4" name="Text Placeholder 10">
            <a:extLst>
              <a:ext uri="{FF2B5EF4-FFF2-40B4-BE49-F238E27FC236}">
                <a16:creationId xmlns:a16="http://schemas.microsoft.com/office/drawing/2014/main" id="{2D1B3AA5-C2D7-58A8-7EBE-6629FEA85E59}"/>
              </a:ext>
            </a:extLst>
          </p:cNvPr>
          <p:cNvSpPr>
            <a:spLocks noGrp="1"/>
          </p:cNvSpPr>
          <p:nvPr>
            <p:ph type="body" sz="quarter" idx="15" hasCustomPrompt="1"/>
          </p:nvPr>
        </p:nvSpPr>
        <p:spPr>
          <a:xfrm>
            <a:off x="639074" y="419100"/>
            <a:ext cx="3611880" cy="225706"/>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pic>
        <p:nvPicPr>
          <p:cNvPr id="5" name="Рисунок 4">
            <a:extLst>
              <a:ext uri="{FF2B5EF4-FFF2-40B4-BE49-F238E27FC236}">
                <a16:creationId xmlns:a16="http://schemas.microsoft.com/office/drawing/2014/main" id="{389B8DED-F3C0-CA90-7CA3-B9B7497CBCB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97623" y="6365748"/>
            <a:ext cx="1292265" cy="325693"/>
          </a:xfrm>
          <a:prstGeom prst="rect">
            <a:avLst/>
          </a:prstGeom>
        </p:spPr>
      </p:pic>
    </p:spTree>
    <p:extLst>
      <p:ext uri="{BB962C8B-B14F-4D97-AF65-F5344CB8AC3E}">
        <p14:creationId xmlns:p14="http://schemas.microsoft.com/office/powerpoint/2010/main" val="11751340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ase Study-1/2_B">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flipH="1">
            <a:off x="6095999" y="0"/>
            <a:ext cx="6096000" cy="6858000"/>
          </a:xfrm>
          <a:prstGeom prst="rect">
            <a:avLst/>
          </a:prstGeom>
          <a:solidFill>
            <a:schemeClr val="bg1">
              <a:lumMod val="95000"/>
            </a:schemeClr>
          </a:solidFill>
          <a:ln>
            <a:noFill/>
          </a:ln>
          <a:effectLst/>
        </p:spPr>
        <p:txBody>
          <a:bodyPr wrap="none" rtlCol="0" anchor="ctr"/>
          <a:lstStyle/>
          <a:p>
            <a:pPr lvl="0"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9" name="Text Placeholder 10">
            <a:extLst>
              <a:ext uri="{FF2B5EF4-FFF2-40B4-BE49-F238E27FC236}">
                <a16:creationId xmlns:a16="http://schemas.microsoft.com/office/drawing/2014/main" id="{8BAA6E4E-7596-A644-93F2-6ABBAFCD6B70}"/>
              </a:ext>
            </a:extLst>
          </p:cNvPr>
          <p:cNvSpPr>
            <a:spLocks noGrp="1"/>
          </p:cNvSpPr>
          <p:nvPr>
            <p:ph type="body" sz="quarter" idx="10" hasCustomPrompt="1"/>
          </p:nvPr>
        </p:nvSpPr>
        <p:spPr>
          <a:xfrm>
            <a:off x="6582021" y="802983"/>
            <a:ext cx="2213811" cy="246221"/>
          </a:xfrm>
          <a:prstGeom prst="rect">
            <a:avLst/>
          </a:prstGeom>
          <a:noFill/>
        </p:spPr>
        <p:txBody>
          <a:bodyPr vert="horz" wrap="none" lIns="0" tIns="0" rIns="0" bIns="0" rtlCol="0" anchor="ctr">
            <a:spAutoFit/>
          </a:bodyPr>
          <a:lstStyle>
            <a:lvl1pPr>
              <a:defRPr lang="en-US" sz="1600" b="1" cap="none" spc="100" baseline="0" smtClean="0">
                <a:solidFill>
                  <a:schemeClr val="accent1"/>
                </a:solidFill>
                <a:ea typeface="+mj-ea"/>
                <a:cs typeface="+mj-cs"/>
              </a:defRPr>
            </a:lvl1pPr>
            <a:lvl2pPr marL="171450" indent="0">
              <a:buNone/>
              <a:defRPr lang="en-US" sz="1350" smtClean="0"/>
            </a:lvl2pPr>
            <a:lvl3pPr>
              <a:defRPr lang="en-US" sz="1350" smtClean="0"/>
            </a:lvl3pPr>
            <a:lvl4pPr>
              <a:defRPr lang="en-US" sz="1350" smtClean="0"/>
            </a:lvl4pPr>
            <a:lvl5pPr>
              <a:defRPr lang="en-US" sz="1350"/>
            </a:lvl5pPr>
          </a:lstStyle>
          <a:p>
            <a:pPr marL="0" lvl="0">
              <a:lnSpc>
                <a:spcPct val="100000"/>
              </a:lnSpc>
              <a:spcBef>
                <a:spcPct val="0"/>
              </a:spcBef>
              <a:buNone/>
            </a:pPr>
            <a:r>
              <a:rPr lang="en-US"/>
              <a:t>Edit Master Text Styles</a:t>
            </a:r>
          </a:p>
        </p:txBody>
      </p:sp>
      <p:sp>
        <p:nvSpPr>
          <p:cNvPr id="10" name="Text Placeholder 10">
            <a:extLst>
              <a:ext uri="{FF2B5EF4-FFF2-40B4-BE49-F238E27FC236}">
                <a16:creationId xmlns:a16="http://schemas.microsoft.com/office/drawing/2014/main" id="{182FF9AB-2A1C-E54B-B99E-245DE32DDE96}"/>
              </a:ext>
            </a:extLst>
          </p:cNvPr>
          <p:cNvSpPr>
            <a:spLocks noGrp="1"/>
          </p:cNvSpPr>
          <p:nvPr>
            <p:ph type="body" sz="quarter" idx="18" hasCustomPrompt="1"/>
          </p:nvPr>
        </p:nvSpPr>
        <p:spPr>
          <a:xfrm>
            <a:off x="6582020" y="3200114"/>
            <a:ext cx="2213811" cy="246221"/>
          </a:xfrm>
          <a:prstGeom prst="rect">
            <a:avLst/>
          </a:prstGeom>
          <a:noFill/>
        </p:spPr>
        <p:txBody>
          <a:bodyPr vert="horz" wrap="none" lIns="0" tIns="0" rIns="0" bIns="0" rtlCol="0" anchor="ctr">
            <a:spAutoFit/>
          </a:bodyPr>
          <a:lstStyle>
            <a:lvl1pPr>
              <a:defRPr lang="en-US" sz="1600" b="1" cap="none" spc="100" baseline="0" smtClean="0">
                <a:solidFill>
                  <a:schemeClr val="accent1"/>
                </a:solidFill>
                <a:ea typeface="+mj-ea"/>
                <a:cs typeface="+mj-cs"/>
              </a:defRPr>
            </a:lvl1pPr>
            <a:lvl2pPr marL="171450" indent="0">
              <a:buNone/>
              <a:defRPr lang="en-US" sz="1350" smtClean="0"/>
            </a:lvl2pPr>
            <a:lvl3pPr>
              <a:defRPr lang="en-US" sz="1350" smtClean="0"/>
            </a:lvl3pPr>
            <a:lvl4pPr>
              <a:defRPr lang="en-US" sz="1350" smtClean="0"/>
            </a:lvl4pPr>
            <a:lvl5pPr>
              <a:defRPr lang="en-US" sz="1350"/>
            </a:lvl5pPr>
          </a:lstStyle>
          <a:p>
            <a:pPr marL="0" lvl="0">
              <a:lnSpc>
                <a:spcPct val="100000"/>
              </a:lnSpc>
              <a:spcBef>
                <a:spcPct val="0"/>
              </a:spcBef>
              <a:buNone/>
            </a:pPr>
            <a:r>
              <a:rPr lang="en-US"/>
              <a:t>Edit Master Text Styles</a:t>
            </a:r>
          </a:p>
        </p:txBody>
      </p:sp>
      <p:sp>
        <p:nvSpPr>
          <p:cNvPr id="5" name="TextBox 4">
            <a:extLst>
              <a:ext uri="{FF2B5EF4-FFF2-40B4-BE49-F238E27FC236}">
                <a16:creationId xmlns:a16="http://schemas.microsoft.com/office/drawing/2014/main" id="{3B7D9537-B25D-7D96-9993-3FD73B2FDB2F}"/>
              </a:ext>
            </a:extLst>
          </p:cNvPr>
          <p:cNvSpPr txBox="1"/>
          <p:nvPr userDrawn="1"/>
        </p:nvSpPr>
        <p:spPr>
          <a:xfrm>
            <a:off x="9517294"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7" name="Text Placeholder 3">
            <a:extLst>
              <a:ext uri="{FF2B5EF4-FFF2-40B4-BE49-F238E27FC236}">
                <a16:creationId xmlns:a16="http://schemas.microsoft.com/office/drawing/2014/main" id="{8C1EAE48-670D-1E75-E1E5-6E8259532FEE}"/>
              </a:ext>
            </a:extLst>
          </p:cNvPr>
          <p:cNvSpPr txBox="1">
            <a:spLocks/>
          </p:cNvSpPr>
          <p:nvPr userDrawn="1"/>
        </p:nvSpPr>
        <p:spPr>
          <a:xfrm>
            <a:off x="11341864"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
        <p:nvSpPr>
          <p:cNvPr id="6" name="Title 1">
            <a:extLst>
              <a:ext uri="{FF2B5EF4-FFF2-40B4-BE49-F238E27FC236}">
                <a16:creationId xmlns:a16="http://schemas.microsoft.com/office/drawing/2014/main" id="{E6F59B46-0DE3-E568-233F-75A607AEE627}"/>
              </a:ext>
            </a:extLst>
          </p:cNvPr>
          <p:cNvSpPr>
            <a:spLocks noGrp="1"/>
          </p:cNvSpPr>
          <p:nvPr>
            <p:ph type="title"/>
          </p:nvPr>
        </p:nvSpPr>
        <p:spPr>
          <a:xfrm>
            <a:off x="639074" y="731520"/>
            <a:ext cx="4559300" cy="457200"/>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t>Click to edit Master title style</a:t>
            </a:r>
          </a:p>
        </p:txBody>
      </p:sp>
      <p:sp>
        <p:nvSpPr>
          <p:cNvPr id="8" name="Text Placeholder 10">
            <a:extLst>
              <a:ext uri="{FF2B5EF4-FFF2-40B4-BE49-F238E27FC236}">
                <a16:creationId xmlns:a16="http://schemas.microsoft.com/office/drawing/2014/main" id="{57396B7B-5CA0-2575-EECE-9254812E7AA7}"/>
              </a:ext>
            </a:extLst>
          </p:cNvPr>
          <p:cNvSpPr>
            <a:spLocks noGrp="1"/>
          </p:cNvSpPr>
          <p:nvPr>
            <p:ph type="body" sz="quarter" idx="15" hasCustomPrompt="1"/>
          </p:nvPr>
        </p:nvSpPr>
        <p:spPr>
          <a:xfrm>
            <a:off x="639074" y="419100"/>
            <a:ext cx="3611880" cy="225706"/>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pic>
        <p:nvPicPr>
          <p:cNvPr id="3" name="Рисунок 2">
            <a:extLst>
              <a:ext uri="{FF2B5EF4-FFF2-40B4-BE49-F238E27FC236}">
                <a16:creationId xmlns:a16="http://schemas.microsoft.com/office/drawing/2014/main" id="{228C9379-32F9-DD35-7ED9-A3BD4F93B3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97623" y="6365748"/>
            <a:ext cx="1292265" cy="325693"/>
          </a:xfrm>
          <a:prstGeom prst="rect">
            <a:avLst/>
          </a:prstGeom>
        </p:spPr>
      </p:pic>
    </p:spTree>
    <p:extLst>
      <p:ext uri="{BB962C8B-B14F-4D97-AF65-F5344CB8AC3E}">
        <p14:creationId xmlns:p14="http://schemas.microsoft.com/office/powerpoint/2010/main" val="3399778254"/>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ase_Study_1/2_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9C487BF-0EFB-7D6C-3495-E817AE08A6AD}"/>
              </a:ext>
            </a:extLst>
          </p:cNvPr>
          <p:cNvSpPr>
            <a:spLocks noGrp="1"/>
          </p:cNvSpPr>
          <p:nvPr>
            <p:ph type="pic" sz="quarter" idx="24"/>
          </p:nvPr>
        </p:nvSpPr>
        <p:spPr>
          <a:xfrm>
            <a:off x="6096000" y="0"/>
            <a:ext cx="6096000" cy="6858000"/>
          </a:xfrm>
          <a:prstGeom prst="rect">
            <a:avLst/>
          </a:prstGeom>
          <a:solidFill>
            <a:schemeClr val="bg1">
              <a:lumMod val="95000"/>
            </a:schemeClr>
          </a:solidFill>
        </p:spPr>
        <p:txBody>
          <a:bodyPr/>
          <a:lstStyle/>
          <a:p>
            <a:endParaRPr lang="en-US"/>
          </a:p>
        </p:txBody>
      </p:sp>
      <p:sp>
        <p:nvSpPr>
          <p:cNvPr id="7" name="TextBox 6">
            <a:extLst>
              <a:ext uri="{FF2B5EF4-FFF2-40B4-BE49-F238E27FC236}">
                <a16:creationId xmlns:a16="http://schemas.microsoft.com/office/drawing/2014/main" id="{E7E1AB88-4EAB-7302-D460-368C8A95B880}"/>
              </a:ext>
            </a:extLst>
          </p:cNvPr>
          <p:cNvSpPr txBox="1"/>
          <p:nvPr userDrawn="1"/>
        </p:nvSpPr>
        <p:spPr>
          <a:xfrm>
            <a:off x="9539519"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rgbClr val="010000"/>
                </a:solidFill>
              </a:rPr>
              <a:t>EPAM Proprietary &amp; Confidential.</a:t>
            </a:r>
          </a:p>
        </p:txBody>
      </p:sp>
      <p:sp>
        <p:nvSpPr>
          <p:cNvPr id="8" name="Text Placeholder 3">
            <a:extLst>
              <a:ext uri="{FF2B5EF4-FFF2-40B4-BE49-F238E27FC236}">
                <a16:creationId xmlns:a16="http://schemas.microsoft.com/office/drawing/2014/main" id="{63BB7D0E-0360-1177-1B37-D40F98E8945C}"/>
              </a:ext>
            </a:extLst>
          </p:cNvPr>
          <p:cNvSpPr txBox="1">
            <a:spLocks/>
          </p:cNvSpPr>
          <p:nvPr userDrawn="1"/>
        </p:nvSpPr>
        <p:spPr>
          <a:xfrm>
            <a:off x="11315641"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rgbClr val="010000"/>
                </a:solidFill>
              </a:rPr>
              <a:pPr lvl="0"/>
              <a:t>‹№›</a:t>
            </a:fld>
            <a:endParaRPr lang="en-US" sz="1000">
              <a:solidFill>
                <a:srgbClr val="010000"/>
              </a:solidFill>
            </a:endParaRPr>
          </a:p>
        </p:txBody>
      </p:sp>
      <p:sp>
        <p:nvSpPr>
          <p:cNvPr id="5" name="Title 1">
            <a:extLst>
              <a:ext uri="{FF2B5EF4-FFF2-40B4-BE49-F238E27FC236}">
                <a16:creationId xmlns:a16="http://schemas.microsoft.com/office/drawing/2014/main" id="{FC806764-F53B-099D-08F4-9559CEC18F27}"/>
              </a:ext>
            </a:extLst>
          </p:cNvPr>
          <p:cNvSpPr>
            <a:spLocks noGrp="1"/>
          </p:cNvSpPr>
          <p:nvPr>
            <p:ph type="title"/>
          </p:nvPr>
        </p:nvSpPr>
        <p:spPr>
          <a:xfrm>
            <a:off x="639074" y="731520"/>
            <a:ext cx="4559300" cy="457200"/>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t>Click to edit Master title style</a:t>
            </a:r>
          </a:p>
        </p:txBody>
      </p:sp>
      <p:sp>
        <p:nvSpPr>
          <p:cNvPr id="6" name="Text Placeholder 10">
            <a:extLst>
              <a:ext uri="{FF2B5EF4-FFF2-40B4-BE49-F238E27FC236}">
                <a16:creationId xmlns:a16="http://schemas.microsoft.com/office/drawing/2014/main" id="{93281F56-5810-8527-EA21-EF9D06E82D7E}"/>
              </a:ext>
            </a:extLst>
          </p:cNvPr>
          <p:cNvSpPr>
            <a:spLocks noGrp="1"/>
          </p:cNvSpPr>
          <p:nvPr>
            <p:ph type="body" sz="quarter" idx="15" hasCustomPrompt="1"/>
          </p:nvPr>
        </p:nvSpPr>
        <p:spPr>
          <a:xfrm>
            <a:off x="639074" y="419100"/>
            <a:ext cx="3611880" cy="225706"/>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pic>
        <p:nvPicPr>
          <p:cNvPr id="2" name="Рисунок 1">
            <a:extLst>
              <a:ext uri="{FF2B5EF4-FFF2-40B4-BE49-F238E27FC236}">
                <a16:creationId xmlns:a16="http://schemas.microsoft.com/office/drawing/2014/main" id="{B647F25F-FBCA-1C35-BCCD-70805577E3D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97623" y="6365748"/>
            <a:ext cx="1292265" cy="325693"/>
          </a:xfrm>
          <a:prstGeom prst="rect">
            <a:avLst/>
          </a:prstGeom>
        </p:spPr>
      </p:pic>
    </p:spTree>
    <p:extLst>
      <p:ext uri="{BB962C8B-B14F-4D97-AF65-F5344CB8AC3E}">
        <p14:creationId xmlns:p14="http://schemas.microsoft.com/office/powerpoint/2010/main" val="427096541"/>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ase Study-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3FF4445-7E43-4943-6564-663F57E4686B}"/>
              </a:ext>
            </a:extLst>
          </p:cNvPr>
          <p:cNvSpPr/>
          <p:nvPr userDrawn="1"/>
        </p:nvSpPr>
        <p:spPr bwMode="auto">
          <a:xfrm>
            <a:off x="0" y="0"/>
            <a:ext cx="6105525" cy="6858000"/>
          </a:xfrm>
          <a:prstGeom prst="rect">
            <a:avLst/>
          </a:prstGeom>
          <a:solidFill>
            <a:schemeClr val="bg1">
              <a:lumMod val="95000"/>
            </a:schemeClr>
          </a:solidFill>
          <a:ln>
            <a:noFill/>
          </a:ln>
          <a:effectLst/>
        </p:spPr>
        <p:txBody>
          <a:bodyPr wrap="none" rtlCol="0" anchor="ctr"/>
          <a:lstStyle/>
          <a:p>
            <a:pPr algn="ctr"/>
            <a:endParaRPr lang="en-US" sz="2400">
              <a:solidFill>
                <a:schemeClr val="bg1"/>
              </a:solidFill>
              <a:latin typeface="Calibri Light" panose="020F0302020204030204" pitchFamily="34" charset="0"/>
              <a:ea typeface="Human Sans ExtraLight" charset="0"/>
              <a:cs typeface="Human Sans ExtraLight" charset="0"/>
            </a:endParaRPr>
          </a:p>
        </p:txBody>
      </p:sp>
      <p:pic>
        <p:nvPicPr>
          <p:cNvPr id="2" name="Picture 1">
            <a:extLst>
              <a:ext uri="{FF2B5EF4-FFF2-40B4-BE49-F238E27FC236}">
                <a16:creationId xmlns:a16="http://schemas.microsoft.com/office/drawing/2014/main" id="{E6BCB5CB-662F-D77E-B95C-6FAEB9F5B96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8651" y="6413450"/>
            <a:ext cx="497433" cy="182880"/>
          </a:xfrm>
          <a:prstGeom prst="rect">
            <a:avLst/>
          </a:prstGeom>
        </p:spPr>
      </p:pic>
      <p:sp>
        <p:nvSpPr>
          <p:cNvPr id="3" name="Title 1">
            <a:extLst>
              <a:ext uri="{FF2B5EF4-FFF2-40B4-BE49-F238E27FC236}">
                <a16:creationId xmlns:a16="http://schemas.microsoft.com/office/drawing/2014/main" id="{AB9A991D-1B79-B376-3D76-EEC73A5EFBAA}"/>
              </a:ext>
            </a:extLst>
          </p:cNvPr>
          <p:cNvSpPr>
            <a:spLocks noGrp="1"/>
          </p:cNvSpPr>
          <p:nvPr>
            <p:ph type="title"/>
          </p:nvPr>
        </p:nvSpPr>
        <p:spPr>
          <a:xfrm>
            <a:off x="639074" y="731520"/>
            <a:ext cx="4559300" cy="457200"/>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t>Click to edit Master title style</a:t>
            </a:r>
          </a:p>
        </p:txBody>
      </p:sp>
      <p:sp>
        <p:nvSpPr>
          <p:cNvPr id="4" name="Text Placeholder 10">
            <a:extLst>
              <a:ext uri="{FF2B5EF4-FFF2-40B4-BE49-F238E27FC236}">
                <a16:creationId xmlns:a16="http://schemas.microsoft.com/office/drawing/2014/main" id="{136083D7-1357-B3A0-B2CA-C5879573A124}"/>
              </a:ext>
            </a:extLst>
          </p:cNvPr>
          <p:cNvSpPr>
            <a:spLocks noGrp="1"/>
          </p:cNvSpPr>
          <p:nvPr>
            <p:ph type="body" sz="quarter" idx="15" hasCustomPrompt="1"/>
          </p:nvPr>
        </p:nvSpPr>
        <p:spPr>
          <a:xfrm>
            <a:off x="639074" y="419100"/>
            <a:ext cx="3611880" cy="225706"/>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pic>
        <p:nvPicPr>
          <p:cNvPr id="6" name="Рисунок 5">
            <a:extLst>
              <a:ext uri="{FF2B5EF4-FFF2-40B4-BE49-F238E27FC236}">
                <a16:creationId xmlns:a16="http://schemas.microsoft.com/office/drawing/2014/main" id="{8454B345-443A-0E73-1F75-0E837F70420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97623" y="6365748"/>
            <a:ext cx="1292265" cy="325693"/>
          </a:xfrm>
          <a:prstGeom prst="rect">
            <a:avLst/>
          </a:prstGeom>
        </p:spPr>
      </p:pic>
    </p:spTree>
    <p:extLst>
      <p:ext uri="{BB962C8B-B14F-4D97-AF65-F5344CB8AC3E}">
        <p14:creationId xmlns:p14="http://schemas.microsoft.com/office/powerpoint/2010/main" val="95498245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Narrow">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17DFB89-A9BD-47AC-B57A-7869039229B5}"/>
              </a:ext>
            </a:extLst>
          </p:cNvPr>
          <p:cNvSpPr/>
          <p:nvPr userDrawn="1"/>
        </p:nvSpPr>
        <p:spPr bwMode="auto">
          <a:xfrm>
            <a:off x="0" y="0"/>
            <a:ext cx="3429000"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7" name="Picture Placeholder 2">
            <a:extLst>
              <a:ext uri="{FF2B5EF4-FFF2-40B4-BE49-F238E27FC236}">
                <a16:creationId xmlns:a16="http://schemas.microsoft.com/office/drawing/2014/main" id="{CE8FAB7B-4710-4747-B680-F6B4F0097B29}"/>
              </a:ext>
            </a:extLst>
          </p:cNvPr>
          <p:cNvSpPr>
            <a:spLocks noGrp="1"/>
          </p:cNvSpPr>
          <p:nvPr>
            <p:ph type="pic" sz="quarter" idx="16"/>
          </p:nvPr>
        </p:nvSpPr>
        <p:spPr>
          <a:xfrm>
            <a:off x="3428999" y="0"/>
            <a:ext cx="8763001" cy="6858000"/>
          </a:xfrm>
          <a:prstGeom prst="rect">
            <a:avLst/>
          </a:prstGeom>
        </p:spPr>
        <p:txBody>
          <a:bodyPr/>
          <a:lstStyle/>
          <a:p>
            <a:endParaRPr lang="en-US"/>
          </a:p>
        </p:txBody>
      </p:sp>
      <p:pic>
        <p:nvPicPr>
          <p:cNvPr id="6" name="Picture 5">
            <a:extLst>
              <a:ext uri="{FF2B5EF4-FFF2-40B4-BE49-F238E27FC236}">
                <a16:creationId xmlns:a16="http://schemas.microsoft.com/office/drawing/2014/main" id="{45215EAA-C348-C006-D714-D17F88664CE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8651" y="6413450"/>
            <a:ext cx="497433" cy="182880"/>
          </a:xfrm>
          <a:prstGeom prst="rect">
            <a:avLst/>
          </a:prstGeom>
        </p:spPr>
      </p:pic>
      <p:sp>
        <p:nvSpPr>
          <p:cNvPr id="2" name="Title 1">
            <a:extLst>
              <a:ext uri="{FF2B5EF4-FFF2-40B4-BE49-F238E27FC236}">
                <a16:creationId xmlns:a16="http://schemas.microsoft.com/office/drawing/2014/main" id="{AEB6FBC1-BEC1-A0F4-57EF-55F4857ABEE1}"/>
              </a:ext>
            </a:extLst>
          </p:cNvPr>
          <p:cNvSpPr>
            <a:spLocks noGrp="1"/>
          </p:cNvSpPr>
          <p:nvPr>
            <p:ph type="title" hasCustomPrompt="1"/>
          </p:nvPr>
        </p:nvSpPr>
        <p:spPr>
          <a:xfrm>
            <a:off x="639074" y="731520"/>
            <a:ext cx="2542276" cy="457200"/>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t>Title Goes Here</a:t>
            </a:r>
          </a:p>
        </p:txBody>
      </p:sp>
      <p:sp>
        <p:nvSpPr>
          <p:cNvPr id="8" name="Text Placeholder 10">
            <a:extLst>
              <a:ext uri="{FF2B5EF4-FFF2-40B4-BE49-F238E27FC236}">
                <a16:creationId xmlns:a16="http://schemas.microsoft.com/office/drawing/2014/main" id="{14D7C070-9D88-55A0-43C0-D19D13432502}"/>
              </a:ext>
            </a:extLst>
          </p:cNvPr>
          <p:cNvSpPr>
            <a:spLocks noGrp="1"/>
          </p:cNvSpPr>
          <p:nvPr>
            <p:ph type="body" sz="quarter" idx="15" hasCustomPrompt="1"/>
          </p:nvPr>
        </p:nvSpPr>
        <p:spPr>
          <a:xfrm>
            <a:off x="639074" y="419100"/>
            <a:ext cx="2542276" cy="223451"/>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pic>
        <p:nvPicPr>
          <p:cNvPr id="3" name="Рисунок 2">
            <a:extLst>
              <a:ext uri="{FF2B5EF4-FFF2-40B4-BE49-F238E27FC236}">
                <a16:creationId xmlns:a16="http://schemas.microsoft.com/office/drawing/2014/main" id="{97E287E9-27AF-14FA-4CF7-CE05EA0546E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97623" y="6365748"/>
            <a:ext cx="1292265" cy="325693"/>
          </a:xfrm>
          <a:prstGeom prst="rect">
            <a:avLst/>
          </a:prstGeom>
        </p:spPr>
      </p:pic>
    </p:spTree>
    <p:extLst>
      <p:ext uri="{BB962C8B-B14F-4D97-AF65-F5344CB8AC3E}">
        <p14:creationId xmlns:p14="http://schemas.microsoft.com/office/powerpoint/2010/main" val="2744122368"/>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ase Study-2/3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4381500"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6" name="Picture 5">
            <a:extLst>
              <a:ext uri="{FF2B5EF4-FFF2-40B4-BE49-F238E27FC236}">
                <a16:creationId xmlns:a16="http://schemas.microsoft.com/office/drawing/2014/main" id="{1189404C-9543-05AC-0FE7-5F45141B88B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8651" y="6413450"/>
            <a:ext cx="497433" cy="182880"/>
          </a:xfrm>
          <a:prstGeom prst="rect">
            <a:avLst/>
          </a:prstGeom>
        </p:spPr>
      </p:pic>
      <p:sp>
        <p:nvSpPr>
          <p:cNvPr id="10" name="Title 1">
            <a:extLst>
              <a:ext uri="{FF2B5EF4-FFF2-40B4-BE49-F238E27FC236}">
                <a16:creationId xmlns:a16="http://schemas.microsoft.com/office/drawing/2014/main" id="{7EE2443F-202F-9996-08A0-68D8B34EB257}"/>
              </a:ext>
            </a:extLst>
          </p:cNvPr>
          <p:cNvSpPr>
            <a:spLocks noGrp="1"/>
          </p:cNvSpPr>
          <p:nvPr>
            <p:ph type="title" hasCustomPrompt="1"/>
          </p:nvPr>
        </p:nvSpPr>
        <p:spPr>
          <a:xfrm>
            <a:off x="639074" y="731520"/>
            <a:ext cx="2542276" cy="457200"/>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t>Title Goes Here</a:t>
            </a:r>
          </a:p>
        </p:txBody>
      </p:sp>
      <p:sp>
        <p:nvSpPr>
          <p:cNvPr id="11" name="Text Placeholder 10">
            <a:extLst>
              <a:ext uri="{FF2B5EF4-FFF2-40B4-BE49-F238E27FC236}">
                <a16:creationId xmlns:a16="http://schemas.microsoft.com/office/drawing/2014/main" id="{75A952B7-2C29-CE80-75CE-F2ED96B6386D}"/>
              </a:ext>
            </a:extLst>
          </p:cNvPr>
          <p:cNvSpPr>
            <a:spLocks noGrp="1"/>
          </p:cNvSpPr>
          <p:nvPr>
            <p:ph type="body" sz="quarter" idx="15" hasCustomPrompt="1"/>
          </p:nvPr>
        </p:nvSpPr>
        <p:spPr>
          <a:xfrm>
            <a:off x="639074" y="419100"/>
            <a:ext cx="2542276" cy="223451"/>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pic>
        <p:nvPicPr>
          <p:cNvPr id="3" name="Рисунок 2">
            <a:extLst>
              <a:ext uri="{FF2B5EF4-FFF2-40B4-BE49-F238E27FC236}">
                <a16:creationId xmlns:a16="http://schemas.microsoft.com/office/drawing/2014/main" id="{AFFE612C-F5AD-7AD8-43FE-E8476F59F58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97623" y="6365748"/>
            <a:ext cx="1292265" cy="325693"/>
          </a:xfrm>
          <a:prstGeom prst="rect">
            <a:avLst/>
          </a:prstGeom>
        </p:spPr>
      </p:pic>
    </p:spTree>
    <p:extLst>
      <p:ext uri="{BB962C8B-B14F-4D97-AF65-F5344CB8AC3E}">
        <p14:creationId xmlns:p14="http://schemas.microsoft.com/office/powerpoint/2010/main" val="3983860768"/>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ase Study-2/3 Pictur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57C14D-88D4-2E4E-B3D4-C2C8ABFC1A31}"/>
              </a:ext>
            </a:extLst>
          </p:cNvPr>
          <p:cNvSpPr/>
          <p:nvPr userDrawn="1"/>
        </p:nvSpPr>
        <p:spPr bwMode="auto">
          <a:xfrm>
            <a:off x="4352926" y="0"/>
            <a:ext cx="7839074"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2" name="TextBox 11">
            <a:extLst>
              <a:ext uri="{FF2B5EF4-FFF2-40B4-BE49-F238E27FC236}">
                <a16:creationId xmlns:a16="http://schemas.microsoft.com/office/drawing/2014/main" id="{9D211704-E6A2-554A-83D7-019EF0F003D0}"/>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solidFill>
                  <a:schemeClr val="tx1"/>
                </a:solidFill>
              </a:rPr>
              <a:t>CONFIDENTIAL. Copyright ©</a:t>
            </a:r>
          </a:p>
        </p:txBody>
      </p:sp>
      <p:sp>
        <p:nvSpPr>
          <p:cNvPr id="13" name="Text Placeholder 3">
            <a:extLst>
              <a:ext uri="{FF2B5EF4-FFF2-40B4-BE49-F238E27FC236}">
                <a16:creationId xmlns:a16="http://schemas.microsoft.com/office/drawing/2014/main" id="{C4E06C20-AA8E-8342-A500-79B18C390223}"/>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tx1"/>
                </a:solidFill>
              </a:rPr>
              <a:pPr lvl="0"/>
              <a:t>‹№›</a:t>
            </a:fld>
            <a:endParaRPr lang="en-US" sz="1000">
              <a:solidFill>
                <a:schemeClr val="tx1"/>
              </a:solidFill>
            </a:endParaRPr>
          </a:p>
        </p:txBody>
      </p:sp>
      <p:sp>
        <p:nvSpPr>
          <p:cNvPr id="14" name="Picture Placeholder 2">
            <a:extLst>
              <a:ext uri="{FF2B5EF4-FFF2-40B4-BE49-F238E27FC236}">
                <a16:creationId xmlns:a16="http://schemas.microsoft.com/office/drawing/2014/main" id="{B0B5FC9B-C94B-DD4C-B568-43367EF1D400}"/>
              </a:ext>
            </a:extLst>
          </p:cNvPr>
          <p:cNvSpPr>
            <a:spLocks noGrp="1"/>
          </p:cNvSpPr>
          <p:nvPr>
            <p:ph type="pic" sz="quarter" idx="16"/>
          </p:nvPr>
        </p:nvSpPr>
        <p:spPr>
          <a:xfrm>
            <a:off x="4352925" y="0"/>
            <a:ext cx="7839075" cy="6858000"/>
          </a:xfrm>
          <a:prstGeom prst="rect">
            <a:avLst/>
          </a:prstGeom>
          <a:solidFill>
            <a:schemeClr val="bg1">
              <a:lumMod val="95000"/>
            </a:schemeClr>
          </a:solidFill>
        </p:spPr>
        <p:txBody>
          <a:bodyPr/>
          <a:lstStyle/>
          <a:p>
            <a:endParaRPr lang="en-US"/>
          </a:p>
        </p:txBody>
      </p:sp>
      <p:sp>
        <p:nvSpPr>
          <p:cNvPr id="6" name="Title 1">
            <a:extLst>
              <a:ext uri="{FF2B5EF4-FFF2-40B4-BE49-F238E27FC236}">
                <a16:creationId xmlns:a16="http://schemas.microsoft.com/office/drawing/2014/main" id="{50445D59-5D09-D8C1-2EC1-A52718159786}"/>
              </a:ext>
            </a:extLst>
          </p:cNvPr>
          <p:cNvSpPr>
            <a:spLocks noGrp="1"/>
          </p:cNvSpPr>
          <p:nvPr>
            <p:ph type="title" hasCustomPrompt="1"/>
          </p:nvPr>
        </p:nvSpPr>
        <p:spPr>
          <a:xfrm>
            <a:off x="639074" y="731520"/>
            <a:ext cx="2542276" cy="457200"/>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t>Title Goes Here</a:t>
            </a:r>
          </a:p>
        </p:txBody>
      </p:sp>
      <p:sp>
        <p:nvSpPr>
          <p:cNvPr id="7" name="Text Placeholder 10">
            <a:extLst>
              <a:ext uri="{FF2B5EF4-FFF2-40B4-BE49-F238E27FC236}">
                <a16:creationId xmlns:a16="http://schemas.microsoft.com/office/drawing/2014/main" id="{77EF2F3C-6015-6E2B-6FDD-5205793AA2FD}"/>
              </a:ext>
            </a:extLst>
          </p:cNvPr>
          <p:cNvSpPr>
            <a:spLocks noGrp="1"/>
          </p:cNvSpPr>
          <p:nvPr>
            <p:ph type="body" sz="quarter" idx="15" hasCustomPrompt="1"/>
          </p:nvPr>
        </p:nvSpPr>
        <p:spPr>
          <a:xfrm>
            <a:off x="639074" y="419100"/>
            <a:ext cx="2542276" cy="223451"/>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pic>
        <p:nvPicPr>
          <p:cNvPr id="2" name="Рисунок 1">
            <a:extLst>
              <a:ext uri="{FF2B5EF4-FFF2-40B4-BE49-F238E27FC236}">
                <a16:creationId xmlns:a16="http://schemas.microsoft.com/office/drawing/2014/main" id="{A1E7CA8F-6D0C-EF07-E399-C03CF214524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97623" y="6365748"/>
            <a:ext cx="1292265" cy="325693"/>
          </a:xfrm>
          <a:prstGeom prst="rect">
            <a:avLst/>
          </a:prstGeom>
        </p:spPr>
      </p:pic>
    </p:spTree>
    <p:extLst>
      <p:ext uri="{BB962C8B-B14F-4D97-AF65-F5344CB8AC3E}">
        <p14:creationId xmlns:p14="http://schemas.microsoft.com/office/powerpoint/2010/main" val="2154331880"/>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ase Study_Mockup_Lef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12FD094-0794-063E-2B57-722EE39684F1}"/>
              </a:ext>
            </a:extLst>
          </p:cNvPr>
          <p:cNvSpPr/>
          <p:nvPr userDrawn="1"/>
        </p:nvSpPr>
        <p:spPr bwMode="auto">
          <a:xfrm>
            <a:off x="0" y="0"/>
            <a:ext cx="7143750" cy="6858000"/>
          </a:xfrm>
          <a:prstGeom prst="rect">
            <a:avLst/>
          </a:prstGeom>
          <a:solidFill>
            <a:schemeClr val="bg1">
              <a:lumMod val="95000"/>
            </a:schemeClr>
          </a:solidFill>
          <a:ln>
            <a:noFill/>
          </a:ln>
          <a:effectLst/>
        </p:spPr>
        <p:txBody>
          <a:bodyPr wrap="none" rtlCol="0" anchor="ctr"/>
          <a:lstStyle/>
          <a:p>
            <a:pPr algn="ctr"/>
            <a:endParaRPr lang="en-US" sz="2400">
              <a:solidFill>
                <a:schemeClr val="bg1"/>
              </a:solidFill>
              <a:latin typeface="Calibri Light" panose="020F0302020204030204" pitchFamily="34" charset="0"/>
              <a:ea typeface="Human Sans ExtraLight" charset="0"/>
              <a:cs typeface="Human Sans ExtraLight" charset="0"/>
            </a:endParaRPr>
          </a:p>
        </p:txBody>
      </p:sp>
      <p:pic>
        <p:nvPicPr>
          <p:cNvPr id="8" name="Picture 7">
            <a:extLst>
              <a:ext uri="{FF2B5EF4-FFF2-40B4-BE49-F238E27FC236}">
                <a16:creationId xmlns:a16="http://schemas.microsoft.com/office/drawing/2014/main" id="{81633583-352F-F956-B6C1-9C86A76DE1E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8651" y="6413450"/>
            <a:ext cx="497433" cy="182880"/>
          </a:xfrm>
          <a:prstGeom prst="rect">
            <a:avLst/>
          </a:prstGeom>
        </p:spPr>
      </p:pic>
      <p:sp>
        <p:nvSpPr>
          <p:cNvPr id="6" name="Title 1">
            <a:extLst>
              <a:ext uri="{FF2B5EF4-FFF2-40B4-BE49-F238E27FC236}">
                <a16:creationId xmlns:a16="http://schemas.microsoft.com/office/drawing/2014/main" id="{5CB865C5-5C2A-A194-F7E1-984E0B642407}"/>
              </a:ext>
            </a:extLst>
          </p:cNvPr>
          <p:cNvSpPr>
            <a:spLocks noGrp="1"/>
          </p:cNvSpPr>
          <p:nvPr>
            <p:ph type="title" hasCustomPrompt="1"/>
          </p:nvPr>
        </p:nvSpPr>
        <p:spPr>
          <a:xfrm>
            <a:off x="639074" y="731520"/>
            <a:ext cx="2542276" cy="457200"/>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t>Title Goes Here</a:t>
            </a:r>
          </a:p>
        </p:txBody>
      </p:sp>
      <p:sp>
        <p:nvSpPr>
          <p:cNvPr id="7" name="Text Placeholder 10">
            <a:extLst>
              <a:ext uri="{FF2B5EF4-FFF2-40B4-BE49-F238E27FC236}">
                <a16:creationId xmlns:a16="http://schemas.microsoft.com/office/drawing/2014/main" id="{4D86B38F-89DD-F114-5F16-98FE8F50CA3D}"/>
              </a:ext>
            </a:extLst>
          </p:cNvPr>
          <p:cNvSpPr>
            <a:spLocks noGrp="1"/>
          </p:cNvSpPr>
          <p:nvPr>
            <p:ph type="body" sz="quarter" idx="15" hasCustomPrompt="1"/>
          </p:nvPr>
        </p:nvSpPr>
        <p:spPr>
          <a:xfrm>
            <a:off x="639074" y="419100"/>
            <a:ext cx="2542276" cy="223451"/>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pic>
        <p:nvPicPr>
          <p:cNvPr id="2" name="Рисунок 1">
            <a:extLst>
              <a:ext uri="{FF2B5EF4-FFF2-40B4-BE49-F238E27FC236}">
                <a16:creationId xmlns:a16="http://schemas.microsoft.com/office/drawing/2014/main" id="{DCE6ED53-7E1F-CF77-0939-393FF14CA5C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97623" y="6365748"/>
            <a:ext cx="1292265" cy="325693"/>
          </a:xfrm>
          <a:prstGeom prst="rect">
            <a:avLst/>
          </a:prstGeom>
        </p:spPr>
      </p:pic>
    </p:spTree>
    <p:extLst>
      <p:ext uri="{BB962C8B-B14F-4D97-AF65-F5344CB8AC3E}">
        <p14:creationId xmlns:p14="http://schemas.microsoft.com/office/powerpoint/2010/main" val="108885966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ase Study_Mockup">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D2A7FA-64FE-D868-11A0-F061891C2469}"/>
              </a:ext>
            </a:extLst>
          </p:cNvPr>
          <p:cNvSpPr/>
          <p:nvPr userDrawn="1"/>
        </p:nvSpPr>
        <p:spPr bwMode="auto">
          <a:xfrm>
            <a:off x="0" y="0"/>
            <a:ext cx="2950464"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5" name="Title 1">
            <a:extLst>
              <a:ext uri="{FF2B5EF4-FFF2-40B4-BE49-F238E27FC236}">
                <a16:creationId xmlns:a16="http://schemas.microsoft.com/office/drawing/2014/main" id="{EAF94430-52EF-289A-6B5B-96C63479C8AD}"/>
              </a:ext>
            </a:extLst>
          </p:cNvPr>
          <p:cNvSpPr>
            <a:spLocks noGrp="1"/>
          </p:cNvSpPr>
          <p:nvPr>
            <p:ph type="title"/>
          </p:nvPr>
        </p:nvSpPr>
        <p:spPr>
          <a:xfrm>
            <a:off x="4354641" y="1600200"/>
            <a:ext cx="4797425" cy="338554"/>
          </a:xfrm>
          <a:prstGeom prst="rect">
            <a:avLst/>
          </a:prstGeom>
        </p:spPr>
        <p:txBody>
          <a:bodyPr>
            <a:spAutoFit/>
          </a:bodyPr>
          <a:lstStyle>
            <a:lvl1pPr>
              <a:defRPr sz="2200" b="1" i="0">
                <a:solidFill>
                  <a:schemeClr val="tx1"/>
                </a:solidFill>
                <a:latin typeface="Calibri" panose="020F0502020204030204" pitchFamily="34" charset="0"/>
                <a:cs typeface="Calibri" panose="020F0502020204030204" pitchFamily="34" charset="0"/>
              </a:defRPr>
            </a:lvl1pPr>
          </a:lstStyle>
          <a:p>
            <a:r>
              <a:rPr lang="en-US"/>
              <a:t>Click to edit Master title style</a:t>
            </a:r>
          </a:p>
        </p:txBody>
      </p:sp>
      <p:sp>
        <p:nvSpPr>
          <p:cNvPr id="6" name="Text Placeholder 2">
            <a:extLst>
              <a:ext uri="{FF2B5EF4-FFF2-40B4-BE49-F238E27FC236}">
                <a16:creationId xmlns:a16="http://schemas.microsoft.com/office/drawing/2014/main" id="{79C365B7-BDA2-A1BA-99C3-FAE4F63E6178}"/>
              </a:ext>
            </a:extLst>
          </p:cNvPr>
          <p:cNvSpPr>
            <a:spLocks noGrp="1"/>
          </p:cNvSpPr>
          <p:nvPr>
            <p:ph type="body" sz="quarter" idx="17" hasCustomPrompt="1"/>
          </p:nvPr>
        </p:nvSpPr>
        <p:spPr>
          <a:xfrm>
            <a:off x="4354641" y="2286000"/>
            <a:ext cx="4784852" cy="3657600"/>
          </a:xfrm>
          <a:prstGeom prst="rect">
            <a:avLst/>
          </a:prstGeom>
        </p:spPr>
        <p:txBody>
          <a:bodyPr/>
          <a:lstStyle>
            <a:lvl1pPr>
              <a:lnSpc>
                <a:spcPts val="2400"/>
              </a:lnSpc>
              <a:defRPr sz="1600" b="0" i="0">
                <a:solidFill>
                  <a:schemeClr val="tx1"/>
                </a:solidFill>
                <a:latin typeface="Calibri Light" panose="020F0302020204030204" pitchFamily="34" charset="0"/>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p:txBody>
      </p:sp>
      <p:pic>
        <p:nvPicPr>
          <p:cNvPr id="8" name="Picture 7">
            <a:extLst>
              <a:ext uri="{FF2B5EF4-FFF2-40B4-BE49-F238E27FC236}">
                <a16:creationId xmlns:a16="http://schemas.microsoft.com/office/drawing/2014/main" id="{7D27BDED-D894-E63E-2F9E-832F391AA1F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8651" y="6413450"/>
            <a:ext cx="497433" cy="182880"/>
          </a:xfrm>
          <a:prstGeom prst="rect">
            <a:avLst/>
          </a:prstGeom>
        </p:spPr>
      </p:pic>
      <p:pic>
        <p:nvPicPr>
          <p:cNvPr id="3" name="Рисунок 2">
            <a:extLst>
              <a:ext uri="{FF2B5EF4-FFF2-40B4-BE49-F238E27FC236}">
                <a16:creationId xmlns:a16="http://schemas.microsoft.com/office/drawing/2014/main" id="{B33AF406-08F7-10BE-14D1-6C59515B25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97623" y="6365748"/>
            <a:ext cx="1292265" cy="325693"/>
          </a:xfrm>
          <a:prstGeom prst="rect">
            <a:avLst/>
          </a:prstGeom>
        </p:spPr>
      </p:pic>
    </p:spTree>
    <p:extLst>
      <p:ext uri="{BB962C8B-B14F-4D97-AF65-F5344CB8AC3E}">
        <p14:creationId xmlns:p14="http://schemas.microsoft.com/office/powerpoint/2010/main" val="306057005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7FD4578C-8BBA-DD7F-1D7F-67C3334C4001}"/>
              </a:ext>
            </a:extLst>
          </p:cNvPr>
          <p:cNvSpPr>
            <a:spLocks noGrp="1"/>
          </p:cNvSpPr>
          <p:nvPr>
            <p:ph type="pic" sz="quarter" idx="12"/>
          </p:nvPr>
        </p:nvSpPr>
        <p:spPr>
          <a:xfrm>
            <a:off x="0" y="0"/>
            <a:ext cx="12192000" cy="6858000"/>
          </a:xfrm>
          <a:prstGeom prst="rect">
            <a:avLst/>
          </a:prstGeom>
        </p:spPr>
        <p:txBody>
          <a:bodyPr/>
          <a:lstStyle/>
          <a:p>
            <a:endParaRPr lang="en-US"/>
          </a:p>
        </p:txBody>
      </p:sp>
      <p:pic>
        <p:nvPicPr>
          <p:cNvPr id="2" name="Рисунок 1">
            <a:extLst>
              <a:ext uri="{FF2B5EF4-FFF2-40B4-BE49-F238E27FC236}">
                <a16:creationId xmlns:a16="http://schemas.microsoft.com/office/drawing/2014/main" id="{2DF9B704-D819-C0B5-7596-862B985EBF0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97623" y="6365748"/>
            <a:ext cx="1292265" cy="325693"/>
          </a:xfrm>
          <a:prstGeom prst="rect">
            <a:avLst/>
          </a:prstGeom>
        </p:spPr>
      </p:pic>
    </p:spTree>
    <p:extLst>
      <p:ext uri="{BB962C8B-B14F-4D97-AF65-F5344CB8AC3E}">
        <p14:creationId xmlns:p14="http://schemas.microsoft.com/office/powerpoint/2010/main" val="1426336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CC2842-970F-4D83-A7C9-C111F3E9E8F4}"/>
              </a:ext>
            </a:extLst>
          </p:cNvPr>
          <p:cNvSpPr>
            <a:spLocks noGrp="1"/>
          </p:cNvSpPr>
          <p:nvPr>
            <p:ph type="title" hasCustomPrompt="1"/>
          </p:nvPr>
        </p:nvSpPr>
        <p:spPr>
          <a:xfrm>
            <a:off x="639074" y="1350512"/>
            <a:ext cx="3594735" cy="923330"/>
          </a:xfrm>
          <a:prstGeom prst="rect">
            <a:avLst/>
          </a:prstGeom>
        </p:spPr>
        <p:txBody>
          <a:bodyPr wrap="square">
            <a:spAutoFit/>
          </a:bodyPr>
          <a:lstStyle>
            <a:lvl1pPr>
              <a:defRPr sz="6000" b="0" i="0">
                <a:gradFill>
                  <a:gsLst>
                    <a:gs pos="0">
                      <a:schemeClr val="accent3"/>
                    </a:gs>
                    <a:gs pos="55000">
                      <a:schemeClr val="accent2"/>
                    </a:gs>
                    <a:gs pos="100000">
                      <a:schemeClr val="accent4"/>
                    </a:gs>
                  </a:gsLst>
                  <a:lin ang="0" scaled="0"/>
                </a:gradFill>
                <a:latin typeface="Calibri" panose="020F0502020204030204" pitchFamily="34" charset="0"/>
                <a:cs typeface="Calibri" panose="020F0502020204030204" pitchFamily="34" charset="0"/>
              </a:defRPr>
            </a:lvl1pPr>
          </a:lstStyle>
          <a:p>
            <a:r>
              <a:rPr lang="en-US"/>
              <a:t>Contents</a:t>
            </a:r>
          </a:p>
        </p:txBody>
      </p:sp>
      <p:sp>
        <p:nvSpPr>
          <p:cNvPr id="5" name="Text Placeholder 4">
            <a:extLst>
              <a:ext uri="{FF2B5EF4-FFF2-40B4-BE49-F238E27FC236}">
                <a16:creationId xmlns:a16="http://schemas.microsoft.com/office/drawing/2014/main" id="{0B94A4A7-1D42-43C4-8DAE-D39D6017417F}"/>
              </a:ext>
            </a:extLst>
          </p:cNvPr>
          <p:cNvSpPr>
            <a:spLocks noGrp="1"/>
          </p:cNvSpPr>
          <p:nvPr>
            <p:ph type="body" sz="quarter" idx="10" hasCustomPrompt="1"/>
          </p:nvPr>
        </p:nvSpPr>
        <p:spPr>
          <a:xfrm>
            <a:off x="4566051" y="1542286"/>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01</a:t>
            </a:r>
          </a:p>
        </p:txBody>
      </p:sp>
      <p:sp>
        <p:nvSpPr>
          <p:cNvPr id="9" name="Text Placeholder 4">
            <a:extLst>
              <a:ext uri="{FF2B5EF4-FFF2-40B4-BE49-F238E27FC236}">
                <a16:creationId xmlns:a16="http://schemas.microsoft.com/office/drawing/2014/main" id="{914B7CA8-C6E3-4D9A-BDD1-5A660A9FF442}"/>
              </a:ext>
            </a:extLst>
          </p:cNvPr>
          <p:cNvSpPr>
            <a:spLocks noGrp="1"/>
          </p:cNvSpPr>
          <p:nvPr>
            <p:ph type="body" sz="quarter" idx="11" hasCustomPrompt="1"/>
          </p:nvPr>
        </p:nvSpPr>
        <p:spPr>
          <a:xfrm>
            <a:off x="4566051" y="2235353"/>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02</a:t>
            </a:r>
          </a:p>
        </p:txBody>
      </p:sp>
      <p:sp>
        <p:nvSpPr>
          <p:cNvPr id="13" name="Text Placeholder 4">
            <a:extLst>
              <a:ext uri="{FF2B5EF4-FFF2-40B4-BE49-F238E27FC236}">
                <a16:creationId xmlns:a16="http://schemas.microsoft.com/office/drawing/2014/main" id="{29CF7C84-314E-4FB2-901C-E4AD0E759351}"/>
              </a:ext>
            </a:extLst>
          </p:cNvPr>
          <p:cNvSpPr>
            <a:spLocks noGrp="1"/>
          </p:cNvSpPr>
          <p:nvPr>
            <p:ph type="body" sz="quarter" idx="12" hasCustomPrompt="1"/>
          </p:nvPr>
        </p:nvSpPr>
        <p:spPr>
          <a:xfrm>
            <a:off x="4566051" y="2918259"/>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03</a:t>
            </a:r>
          </a:p>
        </p:txBody>
      </p:sp>
      <p:sp>
        <p:nvSpPr>
          <p:cNvPr id="14" name="Text Placeholder 4">
            <a:extLst>
              <a:ext uri="{FF2B5EF4-FFF2-40B4-BE49-F238E27FC236}">
                <a16:creationId xmlns:a16="http://schemas.microsoft.com/office/drawing/2014/main" id="{F4E24727-48EE-48AA-9B6F-F26524FCED2B}"/>
              </a:ext>
            </a:extLst>
          </p:cNvPr>
          <p:cNvSpPr>
            <a:spLocks noGrp="1"/>
          </p:cNvSpPr>
          <p:nvPr>
            <p:ph type="body" sz="quarter" idx="13" hasCustomPrompt="1"/>
          </p:nvPr>
        </p:nvSpPr>
        <p:spPr>
          <a:xfrm>
            <a:off x="4566051" y="3611326"/>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04</a:t>
            </a:r>
          </a:p>
        </p:txBody>
      </p:sp>
      <p:sp>
        <p:nvSpPr>
          <p:cNvPr id="15" name="Text Placeholder 4">
            <a:extLst>
              <a:ext uri="{FF2B5EF4-FFF2-40B4-BE49-F238E27FC236}">
                <a16:creationId xmlns:a16="http://schemas.microsoft.com/office/drawing/2014/main" id="{18BC4A81-2FF3-4AC4-8F40-4F95105F594C}"/>
              </a:ext>
            </a:extLst>
          </p:cNvPr>
          <p:cNvSpPr>
            <a:spLocks noGrp="1"/>
          </p:cNvSpPr>
          <p:nvPr>
            <p:ph type="body" sz="quarter" idx="14" hasCustomPrompt="1"/>
          </p:nvPr>
        </p:nvSpPr>
        <p:spPr>
          <a:xfrm>
            <a:off x="4566051" y="4294232"/>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05</a:t>
            </a:r>
          </a:p>
        </p:txBody>
      </p:sp>
      <p:sp>
        <p:nvSpPr>
          <p:cNvPr id="16" name="Text Placeholder 4">
            <a:extLst>
              <a:ext uri="{FF2B5EF4-FFF2-40B4-BE49-F238E27FC236}">
                <a16:creationId xmlns:a16="http://schemas.microsoft.com/office/drawing/2014/main" id="{A53DF3A1-A093-468B-B30D-D2DB4C1595BF}"/>
              </a:ext>
            </a:extLst>
          </p:cNvPr>
          <p:cNvSpPr>
            <a:spLocks noGrp="1"/>
          </p:cNvSpPr>
          <p:nvPr>
            <p:ph type="body" sz="quarter" idx="15" hasCustomPrompt="1"/>
          </p:nvPr>
        </p:nvSpPr>
        <p:spPr>
          <a:xfrm>
            <a:off x="4566051" y="4977139"/>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06</a:t>
            </a:r>
          </a:p>
        </p:txBody>
      </p:sp>
      <p:sp>
        <p:nvSpPr>
          <p:cNvPr id="17" name="Text Placeholder 4">
            <a:extLst>
              <a:ext uri="{FF2B5EF4-FFF2-40B4-BE49-F238E27FC236}">
                <a16:creationId xmlns:a16="http://schemas.microsoft.com/office/drawing/2014/main" id="{73338DC0-8609-4542-8807-E7838F7CE5D6}"/>
              </a:ext>
            </a:extLst>
          </p:cNvPr>
          <p:cNvSpPr>
            <a:spLocks noGrp="1"/>
          </p:cNvSpPr>
          <p:nvPr>
            <p:ph type="body" sz="quarter" idx="16" hasCustomPrompt="1"/>
          </p:nvPr>
        </p:nvSpPr>
        <p:spPr>
          <a:xfrm>
            <a:off x="5298342" y="1542286"/>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sp>
        <p:nvSpPr>
          <p:cNvPr id="18" name="Text Placeholder 4">
            <a:extLst>
              <a:ext uri="{FF2B5EF4-FFF2-40B4-BE49-F238E27FC236}">
                <a16:creationId xmlns:a16="http://schemas.microsoft.com/office/drawing/2014/main" id="{43948224-37C6-4D02-AFD9-C1D88C1C073C}"/>
              </a:ext>
            </a:extLst>
          </p:cNvPr>
          <p:cNvSpPr>
            <a:spLocks noGrp="1"/>
          </p:cNvSpPr>
          <p:nvPr>
            <p:ph type="body" sz="quarter" idx="17" hasCustomPrompt="1"/>
          </p:nvPr>
        </p:nvSpPr>
        <p:spPr>
          <a:xfrm>
            <a:off x="5298342" y="2235353"/>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sp>
        <p:nvSpPr>
          <p:cNvPr id="19" name="Text Placeholder 4">
            <a:extLst>
              <a:ext uri="{FF2B5EF4-FFF2-40B4-BE49-F238E27FC236}">
                <a16:creationId xmlns:a16="http://schemas.microsoft.com/office/drawing/2014/main" id="{4BDE3CEE-0230-44C2-A389-A8747AA6BB8C}"/>
              </a:ext>
            </a:extLst>
          </p:cNvPr>
          <p:cNvSpPr>
            <a:spLocks noGrp="1"/>
          </p:cNvSpPr>
          <p:nvPr>
            <p:ph type="body" sz="quarter" idx="18" hasCustomPrompt="1"/>
          </p:nvPr>
        </p:nvSpPr>
        <p:spPr>
          <a:xfrm>
            <a:off x="5298342" y="2918259"/>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sp>
        <p:nvSpPr>
          <p:cNvPr id="20" name="Text Placeholder 4">
            <a:extLst>
              <a:ext uri="{FF2B5EF4-FFF2-40B4-BE49-F238E27FC236}">
                <a16:creationId xmlns:a16="http://schemas.microsoft.com/office/drawing/2014/main" id="{76BF9761-22A6-4919-B7B5-2A027DDC6D44}"/>
              </a:ext>
            </a:extLst>
          </p:cNvPr>
          <p:cNvSpPr>
            <a:spLocks noGrp="1"/>
          </p:cNvSpPr>
          <p:nvPr>
            <p:ph type="body" sz="quarter" idx="19" hasCustomPrompt="1"/>
          </p:nvPr>
        </p:nvSpPr>
        <p:spPr>
          <a:xfrm>
            <a:off x="5298342" y="3611326"/>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sp>
        <p:nvSpPr>
          <p:cNvPr id="21" name="Text Placeholder 4">
            <a:extLst>
              <a:ext uri="{FF2B5EF4-FFF2-40B4-BE49-F238E27FC236}">
                <a16:creationId xmlns:a16="http://schemas.microsoft.com/office/drawing/2014/main" id="{1BA13C9B-9D26-4B3E-8215-17F0475C2000}"/>
              </a:ext>
            </a:extLst>
          </p:cNvPr>
          <p:cNvSpPr>
            <a:spLocks noGrp="1"/>
          </p:cNvSpPr>
          <p:nvPr>
            <p:ph type="body" sz="quarter" idx="20" hasCustomPrompt="1"/>
          </p:nvPr>
        </p:nvSpPr>
        <p:spPr>
          <a:xfrm>
            <a:off x="5298342" y="4294232"/>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sp>
        <p:nvSpPr>
          <p:cNvPr id="22" name="Text Placeholder 4">
            <a:extLst>
              <a:ext uri="{FF2B5EF4-FFF2-40B4-BE49-F238E27FC236}">
                <a16:creationId xmlns:a16="http://schemas.microsoft.com/office/drawing/2014/main" id="{64AC5FFC-6616-4F1B-B644-F0560ADC7ED3}"/>
              </a:ext>
            </a:extLst>
          </p:cNvPr>
          <p:cNvSpPr>
            <a:spLocks noGrp="1"/>
          </p:cNvSpPr>
          <p:nvPr>
            <p:ph type="body" sz="quarter" idx="21" hasCustomPrompt="1"/>
          </p:nvPr>
        </p:nvSpPr>
        <p:spPr>
          <a:xfrm>
            <a:off x="5298342" y="4977139"/>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cxnSp>
        <p:nvCxnSpPr>
          <p:cNvPr id="6" name="Straight Connector 5">
            <a:extLst>
              <a:ext uri="{FF2B5EF4-FFF2-40B4-BE49-F238E27FC236}">
                <a16:creationId xmlns:a16="http://schemas.microsoft.com/office/drawing/2014/main" id="{68522FB4-D05A-7BBC-4925-8F44384D8BAF}"/>
              </a:ext>
            </a:extLst>
          </p:cNvPr>
          <p:cNvCxnSpPr>
            <a:cxnSpLocks/>
          </p:cNvCxnSpPr>
          <p:nvPr userDrawn="1"/>
        </p:nvCxnSpPr>
        <p:spPr>
          <a:xfrm>
            <a:off x="4828321" y="2043581"/>
            <a:ext cx="671597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43E4466-9172-11FF-B631-0772F610EC0A}"/>
              </a:ext>
            </a:extLst>
          </p:cNvPr>
          <p:cNvCxnSpPr>
            <a:cxnSpLocks/>
          </p:cNvCxnSpPr>
          <p:nvPr userDrawn="1"/>
        </p:nvCxnSpPr>
        <p:spPr>
          <a:xfrm>
            <a:off x="4828321" y="2736156"/>
            <a:ext cx="671597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39B406A-62F3-7DD2-AFDA-098BD84DC9B8}"/>
              </a:ext>
            </a:extLst>
          </p:cNvPr>
          <p:cNvCxnSpPr>
            <a:cxnSpLocks/>
          </p:cNvCxnSpPr>
          <p:nvPr userDrawn="1"/>
        </p:nvCxnSpPr>
        <p:spPr>
          <a:xfrm>
            <a:off x="4828321" y="3428731"/>
            <a:ext cx="671597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9F9CE8E-C61D-47C9-7C92-80C8B9BE9261}"/>
              </a:ext>
            </a:extLst>
          </p:cNvPr>
          <p:cNvCxnSpPr>
            <a:cxnSpLocks/>
          </p:cNvCxnSpPr>
          <p:nvPr userDrawn="1"/>
        </p:nvCxnSpPr>
        <p:spPr>
          <a:xfrm>
            <a:off x="4828321" y="4121306"/>
            <a:ext cx="671597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02BA3F-B120-FB36-1C74-89FF4B905719}"/>
              </a:ext>
            </a:extLst>
          </p:cNvPr>
          <p:cNvCxnSpPr>
            <a:cxnSpLocks/>
          </p:cNvCxnSpPr>
          <p:nvPr userDrawn="1"/>
        </p:nvCxnSpPr>
        <p:spPr>
          <a:xfrm>
            <a:off x="4828321" y="4813881"/>
            <a:ext cx="671597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E237AFC-258A-A0AE-B66B-CB1C869A2032}"/>
              </a:ext>
            </a:extLst>
          </p:cNvPr>
          <p:cNvCxnSpPr>
            <a:cxnSpLocks/>
          </p:cNvCxnSpPr>
          <p:nvPr userDrawn="1"/>
        </p:nvCxnSpPr>
        <p:spPr>
          <a:xfrm>
            <a:off x="4828321" y="5511461"/>
            <a:ext cx="6715979"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A0D61D9-9731-8186-95AA-51476D66CB4B}"/>
              </a:ext>
            </a:extLst>
          </p:cNvPr>
          <p:cNvSpPr txBox="1"/>
          <p:nvPr userDrawn="1"/>
        </p:nvSpPr>
        <p:spPr>
          <a:xfrm>
            <a:off x="5347504" y="544010"/>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pic>
        <p:nvPicPr>
          <p:cNvPr id="2" name="Picture 3" descr="Background pattern&#10;&#10;Description automatically generated">
            <a:extLst>
              <a:ext uri="{FF2B5EF4-FFF2-40B4-BE49-F238E27FC236}">
                <a16:creationId xmlns:a16="http://schemas.microsoft.com/office/drawing/2014/main" id="{3345074E-19C7-830A-F2A4-AD28C4BAE7D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0800000">
            <a:off x="2871704" y="-445846"/>
            <a:ext cx="15058014" cy="12332447"/>
          </a:xfrm>
          <a:prstGeom prst="rect">
            <a:avLst/>
          </a:prstGeom>
        </p:spPr>
      </p:pic>
      <p:pic>
        <p:nvPicPr>
          <p:cNvPr id="10" name="Рисунок 9" descr="Изображение выглядит как беспозвоночный, Морские беспозвоночные, подводный&#10;&#10;Контент, сгенерированный ИИ, может содержать ошибки.">
            <a:extLst>
              <a:ext uri="{FF2B5EF4-FFF2-40B4-BE49-F238E27FC236}">
                <a16:creationId xmlns:a16="http://schemas.microsoft.com/office/drawing/2014/main" id="{002467E4-555D-53FA-0302-57E21BA95DDB}"/>
              </a:ext>
            </a:extLst>
          </p:cNvPr>
          <p:cNvPicPr>
            <a:picLocks noChangeAspect="1"/>
          </p:cNvPicPr>
          <p:nvPr userDrawn="1"/>
        </p:nvPicPr>
        <p:blipFill>
          <a:blip r:embed="rId3">
            <a:alphaModFix amt="61000"/>
            <a:extLst>
              <a:ext uri="{28A0092B-C50C-407E-A947-70E740481C1C}">
                <a14:useLocalDpi xmlns:a14="http://schemas.microsoft.com/office/drawing/2010/main" val="0"/>
              </a:ext>
            </a:extLst>
          </a:blip>
          <a:stretch>
            <a:fillRect/>
          </a:stretch>
        </p:blipFill>
        <p:spPr>
          <a:xfrm rot="20943975">
            <a:off x="-2381813" y="161370"/>
            <a:ext cx="5377290" cy="2578100"/>
          </a:xfrm>
          <a:prstGeom prst="rect">
            <a:avLst/>
          </a:prstGeom>
        </p:spPr>
      </p:pic>
      <p:pic>
        <p:nvPicPr>
          <p:cNvPr id="11" name="Рисунок 10" descr="Изображение выглядит как беспозвоночный, Морские беспозвоночные, подводный&#10;&#10;Контент, сгенерированный ИИ, может содержать ошибки.">
            <a:extLst>
              <a:ext uri="{FF2B5EF4-FFF2-40B4-BE49-F238E27FC236}">
                <a16:creationId xmlns:a16="http://schemas.microsoft.com/office/drawing/2014/main" id="{FF95820C-BAE6-25D0-E1B6-048831AF5D52}"/>
              </a:ext>
            </a:extLst>
          </p:cNvPr>
          <p:cNvPicPr>
            <a:picLocks noChangeAspect="1"/>
          </p:cNvPicPr>
          <p:nvPr userDrawn="1"/>
        </p:nvPicPr>
        <p:blipFill>
          <a:blip r:embed="rId3">
            <a:alphaModFix amt="61000"/>
            <a:extLst>
              <a:ext uri="{28A0092B-C50C-407E-A947-70E740481C1C}">
                <a14:useLocalDpi xmlns:a14="http://schemas.microsoft.com/office/drawing/2010/main" val="0"/>
              </a:ext>
            </a:extLst>
          </a:blip>
          <a:stretch>
            <a:fillRect/>
          </a:stretch>
        </p:blipFill>
        <p:spPr>
          <a:xfrm rot="12999400">
            <a:off x="1303193" y="4654897"/>
            <a:ext cx="8865130" cy="4250318"/>
          </a:xfrm>
          <a:prstGeom prst="rect">
            <a:avLst/>
          </a:prstGeom>
        </p:spPr>
      </p:pic>
      <p:pic>
        <p:nvPicPr>
          <p:cNvPr id="12" name="Рисунок 11">
            <a:extLst>
              <a:ext uri="{FF2B5EF4-FFF2-40B4-BE49-F238E27FC236}">
                <a16:creationId xmlns:a16="http://schemas.microsoft.com/office/drawing/2014/main" id="{495E21EF-3617-FC1A-F20C-97893A12879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36800" y="684806"/>
            <a:ext cx="1292265" cy="325693"/>
          </a:xfrm>
          <a:prstGeom prst="rect">
            <a:avLst/>
          </a:prstGeom>
        </p:spPr>
      </p:pic>
    </p:spTree>
    <p:extLst>
      <p:ext uri="{BB962C8B-B14F-4D97-AF65-F5344CB8AC3E}">
        <p14:creationId xmlns:p14="http://schemas.microsoft.com/office/powerpoint/2010/main" val="1116189913"/>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Custom Layout">
    <p:bg>
      <p:bgPr>
        <a:blipFill dpi="0" rotWithShape="1">
          <a:blip r:embed="rId2" cstate="email">
            <a:alphaModFix amt="97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7E287B6-2821-6380-6538-D34B5499079B}"/>
              </a:ext>
            </a:extLst>
          </p:cNvPr>
          <p:cNvSpPr>
            <a:spLocks noGrp="1"/>
          </p:cNvSpPr>
          <p:nvPr>
            <p:ph type="title" hasCustomPrompt="1"/>
          </p:nvPr>
        </p:nvSpPr>
        <p:spPr>
          <a:xfrm>
            <a:off x="639074" y="731520"/>
            <a:ext cx="10917926" cy="457200"/>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t>Title Goes Here</a:t>
            </a:r>
          </a:p>
        </p:txBody>
      </p:sp>
      <p:sp>
        <p:nvSpPr>
          <p:cNvPr id="4" name="Text Placeholder 10">
            <a:extLst>
              <a:ext uri="{FF2B5EF4-FFF2-40B4-BE49-F238E27FC236}">
                <a16:creationId xmlns:a16="http://schemas.microsoft.com/office/drawing/2014/main" id="{01126A01-3EE7-5F33-DA74-B4FF2B18EB2F}"/>
              </a:ext>
            </a:extLst>
          </p:cNvPr>
          <p:cNvSpPr>
            <a:spLocks noGrp="1"/>
          </p:cNvSpPr>
          <p:nvPr>
            <p:ph type="body" sz="quarter" idx="15" hasCustomPrompt="1"/>
          </p:nvPr>
        </p:nvSpPr>
        <p:spPr>
          <a:xfrm>
            <a:off x="639074" y="419100"/>
            <a:ext cx="10917926" cy="223451"/>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pic>
        <p:nvPicPr>
          <p:cNvPr id="2" name="Рисунок 1">
            <a:extLst>
              <a:ext uri="{FF2B5EF4-FFF2-40B4-BE49-F238E27FC236}">
                <a16:creationId xmlns:a16="http://schemas.microsoft.com/office/drawing/2014/main" id="{F6C42286-707C-CE35-6B30-ED05DE9F838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97623" y="6365748"/>
            <a:ext cx="1292265" cy="325693"/>
          </a:xfrm>
          <a:prstGeom prst="rect">
            <a:avLst/>
          </a:prstGeom>
        </p:spPr>
      </p:pic>
    </p:spTree>
    <p:extLst>
      <p:ext uri="{BB962C8B-B14F-4D97-AF65-F5344CB8AC3E}">
        <p14:creationId xmlns:p14="http://schemas.microsoft.com/office/powerpoint/2010/main" val="89977836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ank_you">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32B93596-9EFA-D1CF-1891-B79E8C134296}"/>
              </a:ext>
            </a:extLst>
          </p:cNvPr>
          <p:cNvSpPr>
            <a:spLocks noGrp="1"/>
          </p:cNvSpPr>
          <p:nvPr>
            <p:ph type="body" sz="quarter" idx="12"/>
          </p:nvPr>
        </p:nvSpPr>
        <p:spPr>
          <a:xfrm>
            <a:off x="6008594" y="1585875"/>
            <a:ext cx="3827462" cy="257250"/>
          </a:xfrm>
          <a:prstGeom prst="rect">
            <a:avLst/>
          </a:prstGeom>
        </p:spPr>
        <p:txBody>
          <a:bodyPr/>
          <a:lstStyle>
            <a:lvl1pPr>
              <a:defRPr sz="1600" b="0" i="0">
                <a:latin typeface="Calibri" panose="020F0502020204030204" pitchFamily="34" charset="0"/>
                <a:cs typeface="Calibri" panose="020F0502020204030204" pitchFamily="34" charset="0"/>
              </a:defRPr>
            </a:lvl1pPr>
          </a:lstStyle>
          <a:p>
            <a:r>
              <a:rPr lang="en-US"/>
              <a:t>For more information, contact</a:t>
            </a:r>
          </a:p>
        </p:txBody>
      </p:sp>
      <p:sp>
        <p:nvSpPr>
          <p:cNvPr id="7" name="Text Placeholder 3">
            <a:extLst>
              <a:ext uri="{FF2B5EF4-FFF2-40B4-BE49-F238E27FC236}">
                <a16:creationId xmlns:a16="http://schemas.microsoft.com/office/drawing/2014/main" id="{6FDC7A20-9DDC-243D-12E0-D419647A673B}"/>
              </a:ext>
            </a:extLst>
          </p:cNvPr>
          <p:cNvSpPr>
            <a:spLocks noGrp="1"/>
          </p:cNvSpPr>
          <p:nvPr>
            <p:ph type="body" sz="quarter" idx="13"/>
          </p:nvPr>
        </p:nvSpPr>
        <p:spPr>
          <a:xfrm>
            <a:off x="6008594" y="2359058"/>
            <a:ext cx="3827462" cy="289438"/>
          </a:xfrm>
          <a:prstGeom prst="rect">
            <a:avLst/>
          </a:prstGeom>
        </p:spPr>
        <p:txBody>
          <a:bodyPr/>
          <a:lstStyle>
            <a:lvl1pPr>
              <a:defRPr sz="1800" b="1" i="0">
                <a:solidFill>
                  <a:schemeClr val="accent5"/>
                </a:solidFill>
                <a:latin typeface="Calibri" panose="020F0502020204030204" pitchFamily="34" charset="0"/>
                <a:cs typeface="Calibri" panose="020F0502020204030204" pitchFamily="34" charset="0"/>
              </a:defRPr>
            </a:lvl1pPr>
          </a:lstStyle>
          <a:p>
            <a:r>
              <a:rPr lang="en-US"/>
              <a:t>Name</a:t>
            </a:r>
          </a:p>
        </p:txBody>
      </p:sp>
      <p:sp>
        <p:nvSpPr>
          <p:cNvPr id="8" name="Text Placeholder 4">
            <a:extLst>
              <a:ext uri="{FF2B5EF4-FFF2-40B4-BE49-F238E27FC236}">
                <a16:creationId xmlns:a16="http://schemas.microsoft.com/office/drawing/2014/main" id="{DF0BB83A-8F61-9449-F88A-D14428FB92FB}"/>
              </a:ext>
            </a:extLst>
          </p:cNvPr>
          <p:cNvSpPr>
            <a:spLocks noGrp="1"/>
          </p:cNvSpPr>
          <p:nvPr>
            <p:ph type="body" sz="quarter" idx="14"/>
          </p:nvPr>
        </p:nvSpPr>
        <p:spPr>
          <a:xfrm>
            <a:off x="6008594" y="2744373"/>
            <a:ext cx="3827462" cy="225126"/>
          </a:xfrm>
          <a:prstGeom prst="rect">
            <a:avLst/>
          </a:prstGeom>
        </p:spPr>
        <p:txBody>
          <a:bodyPr/>
          <a:lstStyle>
            <a:lvl1pPr>
              <a:defRPr sz="1400" b="0" i="0">
                <a:solidFill>
                  <a:schemeClr val="accent5"/>
                </a:solidFill>
                <a:latin typeface="Calibri Light" panose="020F0302020204030204" pitchFamily="34" charset="0"/>
                <a:cs typeface="Calibri Light" panose="020F0302020204030204" pitchFamily="34" charset="0"/>
              </a:defRPr>
            </a:lvl1pPr>
          </a:lstStyle>
          <a:p>
            <a:r>
              <a:rPr lang="en-US"/>
              <a:t>Position title</a:t>
            </a:r>
          </a:p>
        </p:txBody>
      </p:sp>
      <p:sp>
        <p:nvSpPr>
          <p:cNvPr id="9" name="Text Placeholder 5">
            <a:extLst>
              <a:ext uri="{FF2B5EF4-FFF2-40B4-BE49-F238E27FC236}">
                <a16:creationId xmlns:a16="http://schemas.microsoft.com/office/drawing/2014/main" id="{928CEB9B-E281-2F84-4094-6D6C75AE1667}"/>
              </a:ext>
            </a:extLst>
          </p:cNvPr>
          <p:cNvSpPr>
            <a:spLocks noGrp="1"/>
          </p:cNvSpPr>
          <p:nvPr>
            <p:ph type="body" sz="quarter" idx="15"/>
          </p:nvPr>
        </p:nvSpPr>
        <p:spPr>
          <a:xfrm>
            <a:off x="6008594" y="3273458"/>
            <a:ext cx="3827462" cy="225126"/>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Insert email</a:t>
            </a:r>
          </a:p>
        </p:txBody>
      </p:sp>
      <p:sp>
        <p:nvSpPr>
          <p:cNvPr id="10" name="Text Placeholder 6">
            <a:extLst>
              <a:ext uri="{FF2B5EF4-FFF2-40B4-BE49-F238E27FC236}">
                <a16:creationId xmlns:a16="http://schemas.microsoft.com/office/drawing/2014/main" id="{4B5D4FBD-9119-A47E-823E-8468ED6CF450}"/>
              </a:ext>
            </a:extLst>
          </p:cNvPr>
          <p:cNvSpPr>
            <a:spLocks noGrp="1"/>
          </p:cNvSpPr>
          <p:nvPr>
            <p:ph type="body" sz="quarter" idx="16"/>
          </p:nvPr>
        </p:nvSpPr>
        <p:spPr>
          <a:xfrm>
            <a:off x="6008594" y="3560388"/>
            <a:ext cx="3827462" cy="225126"/>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+1 000 000 000</a:t>
            </a:r>
          </a:p>
        </p:txBody>
      </p:sp>
      <p:sp>
        <p:nvSpPr>
          <p:cNvPr id="11" name="Text Placeholder 7">
            <a:extLst>
              <a:ext uri="{FF2B5EF4-FFF2-40B4-BE49-F238E27FC236}">
                <a16:creationId xmlns:a16="http://schemas.microsoft.com/office/drawing/2014/main" id="{C67B81F6-EE7E-69A9-E411-F7C52303401A}"/>
              </a:ext>
            </a:extLst>
          </p:cNvPr>
          <p:cNvSpPr>
            <a:spLocks noGrp="1"/>
          </p:cNvSpPr>
          <p:nvPr>
            <p:ph type="body" sz="quarter" idx="17"/>
          </p:nvPr>
        </p:nvSpPr>
        <p:spPr>
          <a:xfrm>
            <a:off x="6008594" y="4117149"/>
            <a:ext cx="3827462" cy="1173078"/>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Address Line 1</a:t>
            </a:r>
          </a:p>
          <a:p>
            <a:r>
              <a:rPr lang="en-US"/>
              <a:t>Address Line 2</a:t>
            </a:r>
          </a:p>
          <a:p>
            <a:r>
              <a:rPr lang="en-US"/>
              <a:t>Zip Code</a:t>
            </a:r>
          </a:p>
          <a:p>
            <a:r>
              <a:rPr lang="en-US"/>
              <a:t>Country</a:t>
            </a:r>
          </a:p>
        </p:txBody>
      </p:sp>
      <p:sp>
        <p:nvSpPr>
          <p:cNvPr id="12" name="Title 2">
            <a:extLst>
              <a:ext uri="{FF2B5EF4-FFF2-40B4-BE49-F238E27FC236}">
                <a16:creationId xmlns:a16="http://schemas.microsoft.com/office/drawing/2014/main" id="{7D40B0A2-8366-4164-6D42-A15D2F6F574B}"/>
              </a:ext>
            </a:extLst>
          </p:cNvPr>
          <p:cNvSpPr>
            <a:spLocks noGrp="1"/>
          </p:cNvSpPr>
          <p:nvPr>
            <p:ph type="title" hasCustomPrompt="1"/>
          </p:nvPr>
        </p:nvSpPr>
        <p:spPr>
          <a:xfrm>
            <a:off x="639074" y="1353882"/>
            <a:ext cx="4220135" cy="1107996"/>
          </a:xfrm>
          <a:prstGeom prst="rect">
            <a:avLst/>
          </a:prstGeom>
        </p:spPr>
        <p:txBody>
          <a:bodyPr wrap="square">
            <a:spAutoFit/>
          </a:bodyPr>
          <a:lstStyle>
            <a:lvl1pPr>
              <a:defRPr sz="7200" b="0" i="0">
                <a:gradFill>
                  <a:gsLst>
                    <a:gs pos="0">
                      <a:schemeClr val="accent3"/>
                    </a:gs>
                    <a:gs pos="55000">
                      <a:schemeClr val="accent2"/>
                    </a:gs>
                    <a:gs pos="100000">
                      <a:schemeClr val="accent4"/>
                    </a:gs>
                  </a:gsLst>
                  <a:lin ang="0" scaled="0"/>
                </a:gradFill>
                <a:latin typeface="Calibri" panose="020F0502020204030204" pitchFamily="34" charset="0"/>
                <a:cs typeface="Calibri" panose="020F0502020204030204" pitchFamily="34" charset="0"/>
              </a:defRPr>
            </a:lvl1pPr>
          </a:lstStyle>
          <a:p>
            <a:r>
              <a:rPr lang="en-US"/>
              <a:t>Thank you!</a:t>
            </a:r>
          </a:p>
        </p:txBody>
      </p:sp>
      <p:cxnSp>
        <p:nvCxnSpPr>
          <p:cNvPr id="16" name="Straight Connector 15">
            <a:extLst>
              <a:ext uri="{FF2B5EF4-FFF2-40B4-BE49-F238E27FC236}">
                <a16:creationId xmlns:a16="http://schemas.microsoft.com/office/drawing/2014/main" id="{32A2464A-FAB8-9787-5897-30B871357252}"/>
              </a:ext>
            </a:extLst>
          </p:cNvPr>
          <p:cNvCxnSpPr>
            <a:cxnSpLocks/>
          </p:cNvCxnSpPr>
          <p:nvPr userDrawn="1"/>
        </p:nvCxnSpPr>
        <p:spPr>
          <a:xfrm>
            <a:off x="6008594" y="1981200"/>
            <a:ext cx="62484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Рисунок 1">
            <a:extLst>
              <a:ext uri="{FF2B5EF4-FFF2-40B4-BE49-F238E27FC236}">
                <a16:creationId xmlns:a16="http://schemas.microsoft.com/office/drawing/2014/main" id="{68A9C08B-BF8D-ABCB-E0C3-DB80A08F5CA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97623" y="6365748"/>
            <a:ext cx="1292265" cy="325693"/>
          </a:xfrm>
          <a:prstGeom prst="rect">
            <a:avLst/>
          </a:prstGeom>
        </p:spPr>
      </p:pic>
    </p:spTree>
    <p:extLst>
      <p:ext uri="{BB962C8B-B14F-4D97-AF65-F5344CB8AC3E}">
        <p14:creationId xmlns:p14="http://schemas.microsoft.com/office/powerpoint/2010/main" val="366754425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ank_you_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9C487BF-0EFB-7D6C-3495-E817AE08A6AD}"/>
              </a:ext>
            </a:extLst>
          </p:cNvPr>
          <p:cNvSpPr>
            <a:spLocks noGrp="1"/>
          </p:cNvSpPr>
          <p:nvPr>
            <p:ph type="pic" sz="quarter" idx="24"/>
          </p:nvPr>
        </p:nvSpPr>
        <p:spPr>
          <a:xfrm>
            <a:off x="6096000" y="0"/>
            <a:ext cx="6096000" cy="6858000"/>
          </a:xfrm>
          <a:prstGeom prst="rect">
            <a:avLst/>
          </a:prstGeom>
        </p:spPr>
        <p:txBody>
          <a:bodyPr/>
          <a:lstStyle/>
          <a:p>
            <a:endParaRPr lang="en-US"/>
          </a:p>
        </p:txBody>
      </p:sp>
      <p:sp>
        <p:nvSpPr>
          <p:cNvPr id="2" name="Title 2">
            <a:extLst>
              <a:ext uri="{FF2B5EF4-FFF2-40B4-BE49-F238E27FC236}">
                <a16:creationId xmlns:a16="http://schemas.microsoft.com/office/drawing/2014/main" id="{C4526B2C-80FA-F150-338B-DB03C5073388}"/>
              </a:ext>
            </a:extLst>
          </p:cNvPr>
          <p:cNvSpPr>
            <a:spLocks noGrp="1"/>
          </p:cNvSpPr>
          <p:nvPr>
            <p:ph type="title" hasCustomPrompt="1"/>
          </p:nvPr>
        </p:nvSpPr>
        <p:spPr>
          <a:xfrm>
            <a:off x="639074" y="1035424"/>
            <a:ext cx="4648200" cy="1107996"/>
          </a:xfrm>
          <a:prstGeom prst="rect">
            <a:avLst/>
          </a:prstGeom>
        </p:spPr>
        <p:txBody>
          <a:bodyPr wrap="square" lIns="0" tIns="0" rIns="0" bIns="0">
            <a:spAutoFit/>
          </a:bodyPr>
          <a:lstStyle>
            <a:lvl1pPr>
              <a:defRPr lang="en-US" sz="7200" b="0" dirty="0">
                <a:gradFill>
                  <a:gsLst>
                    <a:gs pos="0">
                      <a:schemeClr val="accent3"/>
                    </a:gs>
                    <a:gs pos="55000">
                      <a:schemeClr val="accent2"/>
                    </a:gs>
                    <a:gs pos="100000">
                      <a:schemeClr val="accent4"/>
                    </a:gs>
                  </a:gsLst>
                  <a:lin ang="0" scaled="0"/>
                </a:gradFill>
                <a:latin typeface="Calibri" panose="020F0502020204030204" pitchFamily="34" charset="0"/>
              </a:defRPr>
            </a:lvl1pPr>
          </a:lstStyle>
          <a:p>
            <a:pPr lvl="0"/>
            <a:r>
              <a:rPr lang="en-US"/>
              <a:t>Thank you!</a:t>
            </a:r>
          </a:p>
        </p:txBody>
      </p:sp>
      <p:sp>
        <p:nvSpPr>
          <p:cNvPr id="5" name="Text Placeholder 2">
            <a:extLst>
              <a:ext uri="{FF2B5EF4-FFF2-40B4-BE49-F238E27FC236}">
                <a16:creationId xmlns:a16="http://schemas.microsoft.com/office/drawing/2014/main" id="{7AF9CC8A-BAB0-4529-6083-A3D7F01CE458}"/>
              </a:ext>
            </a:extLst>
          </p:cNvPr>
          <p:cNvSpPr>
            <a:spLocks noGrp="1"/>
          </p:cNvSpPr>
          <p:nvPr>
            <p:ph type="body" sz="quarter" idx="12"/>
          </p:nvPr>
        </p:nvSpPr>
        <p:spPr>
          <a:xfrm>
            <a:off x="639074" y="2540616"/>
            <a:ext cx="3827462" cy="257250"/>
          </a:xfrm>
          <a:prstGeom prst="rect">
            <a:avLst/>
          </a:prstGeom>
        </p:spPr>
        <p:txBody>
          <a:bodyPr/>
          <a:lstStyle>
            <a:lvl1pPr>
              <a:defRPr sz="1600" b="0" i="0">
                <a:latin typeface="Calibri" panose="020F0502020204030204" pitchFamily="34" charset="0"/>
                <a:cs typeface="Calibri" panose="020F0502020204030204" pitchFamily="34" charset="0"/>
              </a:defRPr>
            </a:lvl1pPr>
          </a:lstStyle>
          <a:p>
            <a:r>
              <a:rPr lang="en-US"/>
              <a:t>For more information, contact</a:t>
            </a:r>
          </a:p>
        </p:txBody>
      </p:sp>
      <p:sp>
        <p:nvSpPr>
          <p:cNvPr id="6" name="Text Placeholder 3">
            <a:extLst>
              <a:ext uri="{FF2B5EF4-FFF2-40B4-BE49-F238E27FC236}">
                <a16:creationId xmlns:a16="http://schemas.microsoft.com/office/drawing/2014/main" id="{25054708-622B-37B7-6E33-486A71C9526E}"/>
              </a:ext>
            </a:extLst>
          </p:cNvPr>
          <p:cNvSpPr>
            <a:spLocks noGrp="1"/>
          </p:cNvSpPr>
          <p:nvPr>
            <p:ph type="body" sz="quarter" idx="13"/>
          </p:nvPr>
        </p:nvSpPr>
        <p:spPr>
          <a:xfrm>
            <a:off x="639074" y="3313799"/>
            <a:ext cx="3827462" cy="289438"/>
          </a:xfrm>
          <a:prstGeom prst="rect">
            <a:avLst/>
          </a:prstGeom>
        </p:spPr>
        <p:txBody>
          <a:bodyPr/>
          <a:lstStyle>
            <a:lvl1pPr>
              <a:defRPr sz="1800" b="1" i="0">
                <a:solidFill>
                  <a:schemeClr val="accent5"/>
                </a:solidFill>
                <a:latin typeface="Calibri" panose="020F0502020204030204" pitchFamily="34" charset="0"/>
                <a:cs typeface="Calibri" panose="020F0502020204030204" pitchFamily="34" charset="0"/>
              </a:defRPr>
            </a:lvl1pPr>
          </a:lstStyle>
          <a:p>
            <a:r>
              <a:rPr lang="en-US"/>
              <a:t>Name</a:t>
            </a:r>
          </a:p>
        </p:txBody>
      </p:sp>
      <p:sp>
        <p:nvSpPr>
          <p:cNvPr id="7" name="Text Placeholder 4">
            <a:extLst>
              <a:ext uri="{FF2B5EF4-FFF2-40B4-BE49-F238E27FC236}">
                <a16:creationId xmlns:a16="http://schemas.microsoft.com/office/drawing/2014/main" id="{756D2A3F-CCA1-F399-D035-1BB32FED6345}"/>
              </a:ext>
            </a:extLst>
          </p:cNvPr>
          <p:cNvSpPr>
            <a:spLocks noGrp="1"/>
          </p:cNvSpPr>
          <p:nvPr>
            <p:ph type="body" sz="quarter" idx="14"/>
          </p:nvPr>
        </p:nvSpPr>
        <p:spPr>
          <a:xfrm>
            <a:off x="639074" y="3672220"/>
            <a:ext cx="3827462" cy="225126"/>
          </a:xfrm>
          <a:prstGeom prst="rect">
            <a:avLst/>
          </a:prstGeom>
        </p:spPr>
        <p:txBody>
          <a:bodyPr/>
          <a:lstStyle>
            <a:lvl1pPr>
              <a:defRPr sz="1400" b="0" i="0">
                <a:solidFill>
                  <a:schemeClr val="accent5"/>
                </a:solidFill>
                <a:latin typeface="Calibri Light" panose="020F0302020204030204" pitchFamily="34" charset="0"/>
                <a:cs typeface="Calibri Light" panose="020F0302020204030204" pitchFamily="34" charset="0"/>
              </a:defRPr>
            </a:lvl1pPr>
          </a:lstStyle>
          <a:p>
            <a:r>
              <a:rPr lang="en-US"/>
              <a:t>Position title</a:t>
            </a:r>
          </a:p>
        </p:txBody>
      </p:sp>
      <p:sp>
        <p:nvSpPr>
          <p:cNvPr id="8" name="Text Placeholder 5">
            <a:extLst>
              <a:ext uri="{FF2B5EF4-FFF2-40B4-BE49-F238E27FC236}">
                <a16:creationId xmlns:a16="http://schemas.microsoft.com/office/drawing/2014/main" id="{D50C7B71-5C80-8C3A-B66C-42F7296EB9CC}"/>
              </a:ext>
            </a:extLst>
          </p:cNvPr>
          <p:cNvSpPr>
            <a:spLocks noGrp="1"/>
          </p:cNvSpPr>
          <p:nvPr>
            <p:ph type="body" sz="quarter" idx="15"/>
          </p:nvPr>
        </p:nvSpPr>
        <p:spPr>
          <a:xfrm>
            <a:off x="639074" y="4201305"/>
            <a:ext cx="3827462" cy="225126"/>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Insert email</a:t>
            </a:r>
          </a:p>
        </p:txBody>
      </p:sp>
      <p:sp>
        <p:nvSpPr>
          <p:cNvPr id="9" name="Text Placeholder 6">
            <a:extLst>
              <a:ext uri="{FF2B5EF4-FFF2-40B4-BE49-F238E27FC236}">
                <a16:creationId xmlns:a16="http://schemas.microsoft.com/office/drawing/2014/main" id="{0BFDDCB6-69BB-2359-40AB-46BA1DA744F3}"/>
              </a:ext>
            </a:extLst>
          </p:cNvPr>
          <p:cNvSpPr>
            <a:spLocks noGrp="1"/>
          </p:cNvSpPr>
          <p:nvPr>
            <p:ph type="body" sz="quarter" idx="16"/>
          </p:nvPr>
        </p:nvSpPr>
        <p:spPr>
          <a:xfrm>
            <a:off x="639074" y="4488235"/>
            <a:ext cx="3827462" cy="225126"/>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+1 000 000 000</a:t>
            </a:r>
          </a:p>
        </p:txBody>
      </p:sp>
      <p:sp>
        <p:nvSpPr>
          <p:cNvPr id="10" name="Text Placeholder 7">
            <a:extLst>
              <a:ext uri="{FF2B5EF4-FFF2-40B4-BE49-F238E27FC236}">
                <a16:creationId xmlns:a16="http://schemas.microsoft.com/office/drawing/2014/main" id="{3D16F9E7-5E17-1B62-F499-C761278885E7}"/>
              </a:ext>
            </a:extLst>
          </p:cNvPr>
          <p:cNvSpPr>
            <a:spLocks noGrp="1"/>
          </p:cNvSpPr>
          <p:nvPr>
            <p:ph type="body" sz="quarter" idx="17"/>
          </p:nvPr>
        </p:nvSpPr>
        <p:spPr>
          <a:xfrm>
            <a:off x="639074" y="4897078"/>
            <a:ext cx="3827462" cy="1173078"/>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Address Line 1</a:t>
            </a:r>
          </a:p>
          <a:p>
            <a:r>
              <a:rPr lang="en-US"/>
              <a:t>Address Line 2</a:t>
            </a:r>
          </a:p>
          <a:p>
            <a:r>
              <a:rPr lang="en-US"/>
              <a:t>Zip Code</a:t>
            </a:r>
          </a:p>
          <a:p>
            <a:r>
              <a:rPr lang="en-US"/>
              <a:t>Country</a:t>
            </a:r>
          </a:p>
        </p:txBody>
      </p:sp>
      <p:cxnSp>
        <p:nvCxnSpPr>
          <p:cNvPr id="11" name="Straight Connector 10">
            <a:extLst>
              <a:ext uri="{FF2B5EF4-FFF2-40B4-BE49-F238E27FC236}">
                <a16:creationId xmlns:a16="http://schemas.microsoft.com/office/drawing/2014/main" id="{68FF80AE-E38B-EC18-E1B5-2B5AAE36C2F4}"/>
              </a:ext>
            </a:extLst>
          </p:cNvPr>
          <p:cNvCxnSpPr>
            <a:cxnSpLocks/>
          </p:cNvCxnSpPr>
          <p:nvPr userDrawn="1"/>
        </p:nvCxnSpPr>
        <p:spPr>
          <a:xfrm>
            <a:off x="639074" y="2935941"/>
            <a:ext cx="3534335"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pic>
        <p:nvPicPr>
          <p:cNvPr id="4" name="Рисунок 3">
            <a:extLst>
              <a:ext uri="{FF2B5EF4-FFF2-40B4-BE49-F238E27FC236}">
                <a16:creationId xmlns:a16="http://schemas.microsoft.com/office/drawing/2014/main" id="{15B4C611-37ED-1BCF-829B-497B72EBDC2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97623" y="6365748"/>
            <a:ext cx="1292265" cy="325693"/>
          </a:xfrm>
          <a:prstGeom prst="rect">
            <a:avLst/>
          </a:prstGeom>
        </p:spPr>
      </p:pic>
    </p:spTree>
    <p:extLst>
      <p:ext uri="{BB962C8B-B14F-4D97-AF65-F5344CB8AC3E}">
        <p14:creationId xmlns:p14="http://schemas.microsoft.com/office/powerpoint/2010/main" val="2392445275"/>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x_Photo_+_Caption_A">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50EF9F7-1BDD-C412-DA7B-D3D0D1ABA091}"/>
              </a:ext>
            </a:extLst>
          </p:cNvPr>
          <p:cNvSpPr>
            <a:spLocks noGrp="1"/>
          </p:cNvSpPr>
          <p:nvPr>
            <p:ph type="pic" sz="quarter" idx="13"/>
          </p:nvPr>
        </p:nvSpPr>
        <p:spPr>
          <a:xfrm>
            <a:off x="647700" y="670773"/>
            <a:ext cx="10896600" cy="5539527"/>
          </a:xfrm>
          <a:prstGeom prst="rect">
            <a:avLst/>
          </a:prstGeom>
        </p:spPr>
        <p:txBody>
          <a:bodyPr/>
          <a:lstStyle/>
          <a:p>
            <a:endParaRPr lang="en-US"/>
          </a:p>
        </p:txBody>
      </p:sp>
      <p:sp>
        <p:nvSpPr>
          <p:cNvPr id="2" name="Rectangle 1">
            <a:extLst>
              <a:ext uri="{FF2B5EF4-FFF2-40B4-BE49-F238E27FC236}">
                <a16:creationId xmlns:a16="http://schemas.microsoft.com/office/drawing/2014/main" id="{F7C1B8CB-9FFB-8D0A-F788-18710501B096}"/>
              </a:ext>
            </a:extLst>
          </p:cNvPr>
          <p:cNvSpPr/>
          <p:nvPr userDrawn="1"/>
        </p:nvSpPr>
        <p:spPr bwMode="auto">
          <a:xfrm>
            <a:off x="0" y="2679405"/>
            <a:ext cx="4924396" cy="4178595"/>
          </a:xfrm>
          <a:prstGeom prst="rect">
            <a:avLst/>
          </a:prstGeom>
          <a:solidFill>
            <a:schemeClr val="bg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5" name="Text Placeholder 4">
            <a:extLst>
              <a:ext uri="{FF2B5EF4-FFF2-40B4-BE49-F238E27FC236}">
                <a16:creationId xmlns:a16="http://schemas.microsoft.com/office/drawing/2014/main" id="{A2159C2A-0FC8-422F-92E4-B92935AAE5A0}"/>
              </a:ext>
            </a:extLst>
          </p:cNvPr>
          <p:cNvSpPr>
            <a:spLocks noGrp="1"/>
          </p:cNvSpPr>
          <p:nvPr>
            <p:ph type="body" sz="quarter" idx="10" hasCustomPrompt="1"/>
          </p:nvPr>
        </p:nvSpPr>
        <p:spPr>
          <a:xfrm>
            <a:off x="647699" y="3809007"/>
            <a:ext cx="3722281" cy="1169551"/>
          </a:xfrm>
          <a:prstGeom prst="rect">
            <a:avLst/>
          </a:prstGeom>
        </p:spPr>
        <p:txBody>
          <a:bodyPr wrap="square">
            <a:spAutoFit/>
          </a:bodyPr>
          <a:lstStyle>
            <a:lvl1pPr>
              <a:lnSpc>
                <a:spcPct val="100000"/>
              </a:lnSpc>
              <a:spcBef>
                <a:spcPts val="0"/>
              </a:spcBef>
              <a:defRPr sz="3800" b="0" i="0">
                <a:solidFill>
                  <a:schemeClr val="tx1"/>
                </a:solidFill>
                <a:latin typeface="Calibri Light" panose="020F0302020204030204" pitchFamily="34" charset="0"/>
                <a:cs typeface="Calibri Light" panose="020F0302020204030204" pitchFamily="34" charset="0"/>
              </a:defRPr>
            </a:lvl1pPr>
            <a:lvl2pPr>
              <a:buNone/>
              <a:defRPr/>
            </a:lvl2pPr>
          </a:lstStyle>
          <a:p>
            <a:pPr lvl="0"/>
            <a:r>
              <a:rPr lang="en-US"/>
              <a:t>Caption with two or more lines</a:t>
            </a:r>
          </a:p>
        </p:txBody>
      </p:sp>
      <p:sp>
        <p:nvSpPr>
          <p:cNvPr id="13" name="Text Placeholder 4">
            <a:extLst>
              <a:ext uri="{FF2B5EF4-FFF2-40B4-BE49-F238E27FC236}">
                <a16:creationId xmlns:a16="http://schemas.microsoft.com/office/drawing/2014/main" id="{B8E369A2-FC86-4140-9080-E549260B9180}"/>
              </a:ext>
            </a:extLst>
          </p:cNvPr>
          <p:cNvSpPr>
            <a:spLocks noGrp="1"/>
          </p:cNvSpPr>
          <p:nvPr>
            <p:ph type="body" sz="quarter" idx="11" hasCustomPrompt="1"/>
          </p:nvPr>
        </p:nvSpPr>
        <p:spPr>
          <a:xfrm>
            <a:off x="647700" y="3428999"/>
            <a:ext cx="3732914" cy="184666"/>
          </a:xfrm>
          <a:prstGeom prst="rect">
            <a:avLst/>
          </a:prstGeom>
        </p:spPr>
        <p:txBody>
          <a:bodyPr wrap="square">
            <a:spAutoFit/>
          </a:bodyPr>
          <a:lstStyle>
            <a:lvl1pPr>
              <a:lnSpc>
                <a:spcPct val="100000"/>
              </a:lnSpc>
              <a:spcBef>
                <a:spcPts val="0"/>
              </a:spcBef>
              <a:defRPr sz="1200" b="1" spc="300">
                <a:solidFill>
                  <a:schemeClr val="tx1"/>
                </a:solidFill>
                <a:latin typeface="+mj-lt"/>
                <a:cs typeface="Calibri Light" panose="020F0302020204030204" pitchFamily="34" charset="0"/>
              </a:defRPr>
            </a:lvl1pPr>
            <a:lvl2pPr>
              <a:buNone/>
              <a:defRPr/>
            </a:lvl2pPr>
          </a:lstStyle>
          <a:p>
            <a:pPr lvl="0"/>
            <a:r>
              <a:rPr lang="en-US">
                <a:effectLst/>
              </a:rPr>
              <a:t>PREHEADER</a:t>
            </a:r>
            <a:endParaRPr lang="en-US"/>
          </a:p>
        </p:txBody>
      </p:sp>
      <p:sp>
        <p:nvSpPr>
          <p:cNvPr id="3" name="Text Placeholder 4">
            <a:extLst>
              <a:ext uri="{FF2B5EF4-FFF2-40B4-BE49-F238E27FC236}">
                <a16:creationId xmlns:a16="http://schemas.microsoft.com/office/drawing/2014/main" id="{184CEF6B-33E9-BCE0-3818-CFEBB6352D89}"/>
              </a:ext>
            </a:extLst>
          </p:cNvPr>
          <p:cNvSpPr>
            <a:spLocks noGrp="1"/>
          </p:cNvSpPr>
          <p:nvPr>
            <p:ph type="body" sz="quarter" idx="12" hasCustomPrompt="1"/>
          </p:nvPr>
        </p:nvSpPr>
        <p:spPr>
          <a:xfrm>
            <a:off x="647700" y="5438001"/>
            <a:ext cx="3690384" cy="276999"/>
          </a:xfrm>
          <a:prstGeom prst="rect">
            <a:avLst/>
          </a:prstGeom>
        </p:spPr>
        <p:txBody>
          <a:bodyPr wrap="square">
            <a:spAutoFit/>
          </a:bodyPr>
          <a:lstStyle>
            <a:lvl1pPr>
              <a:lnSpc>
                <a:spcPct val="100000"/>
              </a:lnSpc>
              <a:spcBef>
                <a:spcPts val="0"/>
              </a:spcBef>
              <a:defRPr sz="1800">
                <a:solidFill>
                  <a:schemeClr val="tx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a:t>
            </a:r>
            <a:endParaRPr lang="en-US"/>
          </a:p>
        </p:txBody>
      </p:sp>
      <p:sp>
        <p:nvSpPr>
          <p:cNvPr id="4" name="TextBox 3">
            <a:extLst>
              <a:ext uri="{FF2B5EF4-FFF2-40B4-BE49-F238E27FC236}">
                <a16:creationId xmlns:a16="http://schemas.microsoft.com/office/drawing/2014/main" id="{332FADFE-CDC9-BCE0-575D-8C2B21EF5ECA}"/>
              </a:ext>
            </a:extLst>
          </p:cNvPr>
          <p:cNvSpPr txBox="1"/>
          <p:nvPr userDrawn="1"/>
        </p:nvSpPr>
        <p:spPr>
          <a:xfrm>
            <a:off x="2271713" y="-857250"/>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pic>
        <p:nvPicPr>
          <p:cNvPr id="6" name="Picture 5">
            <a:extLst>
              <a:ext uri="{FF2B5EF4-FFF2-40B4-BE49-F238E27FC236}">
                <a16:creationId xmlns:a16="http://schemas.microsoft.com/office/drawing/2014/main" id="{B7FE3F6A-717B-D671-C21C-B99B4FB2316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47701" y="237004"/>
            <a:ext cx="495300" cy="182096"/>
          </a:xfrm>
          <a:prstGeom prst="rect">
            <a:avLst/>
          </a:prstGeom>
        </p:spPr>
      </p:pic>
      <p:sp>
        <p:nvSpPr>
          <p:cNvPr id="9" name="TextBox 8">
            <a:extLst>
              <a:ext uri="{FF2B5EF4-FFF2-40B4-BE49-F238E27FC236}">
                <a16:creationId xmlns:a16="http://schemas.microsoft.com/office/drawing/2014/main" id="{CD5434AD-5AC2-9852-2EE5-0B7825009419}"/>
              </a:ext>
            </a:extLst>
          </p:cNvPr>
          <p:cNvSpPr txBox="1"/>
          <p:nvPr userDrawn="1"/>
        </p:nvSpPr>
        <p:spPr>
          <a:xfrm>
            <a:off x="-914400" y="2743200"/>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pic>
        <p:nvPicPr>
          <p:cNvPr id="10" name="Рисунок 9">
            <a:extLst>
              <a:ext uri="{FF2B5EF4-FFF2-40B4-BE49-F238E27FC236}">
                <a16:creationId xmlns:a16="http://schemas.microsoft.com/office/drawing/2014/main" id="{909943BC-26B2-D984-A5A8-6297E446E07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97623" y="211330"/>
            <a:ext cx="1292265" cy="325693"/>
          </a:xfrm>
          <a:prstGeom prst="rect">
            <a:avLst/>
          </a:prstGeom>
        </p:spPr>
      </p:pic>
      <p:pic>
        <p:nvPicPr>
          <p:cNvPr id="11" name="Picture 3" descr="Background pattern&#10;&#10;Description automatically generated">
            <a:extLst>
              <a:ext uri="{FF2B5EF4-FFF2-40B4-BE49-F238E27FC236}">
                <a16:creationId xmlns:a16="http://schemas.microsoft.com/office/drawing/2014/main" id="{24416349-F5E2-09AB-3C83-6DCEFDE83FBA}"/>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rot="13914520">
            <a:off x="-5066809" y="480447"/>
            <a:ext cx="15058014" cy="12332447"/>
          </a:xfrm>
          <a:prstGeom prst="rect">
            <a:avLst/>
          </a:prstGeom>
        </p:spPr>
      </p:pic>
    </p:spTree>
    <p:extLst>
      <p:ext uri="{BB962C8B-B14F-4D97-AF65-F5344CB8AC3E}">
        <p14:creationId xmlns:p14="http://schemas.microsoft.com/office/powerpoint/2010/main" val="151715124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CC2842-970F-4D83-A7C9-C111F3E9E8F4}"/>
              </a:ext>
            </a:extLst>
          </p:cNvPr>
          <p:cNvSpPr>
            <a:spLocks noGrp="1"/>
          </p:cNvSpPr>
          <p:nvPr>
            <p:ph type="title" hasCustomPrompt="1"/>
          </p:nvPr>
        </p:nvSpPr>
        <p:spPr>
          <a:xfrm>
            <a:off x="639074" y="1350512"/>
            <a:ext cx="3594735" cy="923330"/>
          </a:xfrm>
          <a:prstGeom prst="rect">
            <a:avLst/>
          </a:prstGeom>
        </p:spPr>
        <p:txBody>
          <a:bodyPr wrap="square">
            <a:spAutoFit/>
          </a:bodyPr>
          <a:lstStyle>
            <a:lvl1pPr>
              <a:defRPr sz="6000" b="0" i="0">
                <a:gradFill>
                  <a:gsLst>
                    <a:gs pos="0">
                      <a:schemeClr val="accent3"/>
                    </a:gs>
                    <a:gs pos="55000">
                      <a:schemeClr val="accent2"/>
                    </a:gs>
                    <a:gs pos="100000">
                      <a:schemeClr val="accent4"/>
                    </a:gs>
                  </a:gsLst>
                  <a:lin ang="0" scaled="0"/>
                </a:gradFill>
                <a:latin typeface="Calibri" panose="020F0502020204030204" pitchFamily="34" charset="0"/>
                <a:cs typeface="Calibri" panose="020F0502020204030204" pitchFamily="34" charset="0"/>
              </a:defRPr>
            </a:lvl1pPr>
          </a:lstStyle>
          <a:p>
            <a:r>
              <a:rPr lang="en-US"/>
              <a:t>Contents</a:t>
            </a:r>
          </a:p>
        </p:txBody>
      </p:sp>
      <p:sp>
        <p:nvSpPr>
          <p:cNvPr id="5" name="Text Placeholder 4">
            <a:extLst>
              <a:ext uri="{FF2B5EF4-FFF2-40B4-BE49-F238E27FC236}">
                <a16:creationId xmlns:a16="http://schemas.microsoft.com/office/drawing/2014/main" id="{0B94A4A7-1D42-43C4-8DAE-D39D6017417F}"/>
              </a:ext>
            </a:extLst>
          </p:cNvPr>
          <p:cNvSpPr>
            <a:spLocks noGrp="1"/>
          </p:cNvSpPr>
          <p:nvPr>
            <p:ph type="body" sz="quarter" idx="10" hasCustomPrompt="1"/>
          </p:nvPr>
        </p:nvSpPr>
        <p:spPr>
          <a:xfrm>
            <a:off x="4566051" y="1542286"/>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01</a:t>
            </a:r>
          </a:p>
        </p:txBody>
      </p:sp>
      <p:sp>
        <p:nvSpPr>
          <p:cNvPr id="9" name="Text Placeholder 4">
            <a:extLst>
              <a:ext uri="{FF2B5EF4-FFF2-40B4-BE49-F238E27FC236}">
                <a16:creationId xmlns:a16="http://schemas.microsoft.com/office/drawing/2014/main" id="{914B7CA8-C6E3-4D9A-BDD1-5A660A9FF442}"/>
              </a:ext>
            </a:extLst>
          </p:cNvPr>
          <p:cNvSpPr>
            <a:spLocks noGrp="1"/>
          </p:cNvSpPr>
          <p:nvPr>
            <p:ph type="body" sz="quarter" idx="11" hasCustomPrompt="1"/>
          </p:nvPr>
        </p:nvSpPr>
        <p:spPr>
          <a:xfrm>
            <a:off x="4566051" y="2235353"/>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02</a:t>
            </a:r>
          </a:p>
        </p:txBody>
      </p:sp>
      <p:sp>
        <p:nvSpPr>
          <p:cNvPr id="13" name="Text Placeholder 4">
            <a:extLst>
              <a:ext uri="{FF2B5EF4-FFF2-40B4-BE49-F238E27FC236}">
                <a16:creationId xmlns:a16="http://schemas.microsoft.com/office/drawing/2014/main" id="{29CF7C84-314E-4FB2-901C-E4AD0E759351}"/>
              </a:ext>
            </a:extLst>
          </p:cNvPr>
          <p:cNvSpPr>
            <a:spLocks noGrp="1"/>
          </p:cNvSpPr>
          <p:nvPr>
            <p:ph type="body" sz="quarter" idx="12" hasCustomPrompt="1"/>
          </p:nvPr>
        </p:nvSpPr>
        <p:spPr>
          <a:xfrm>
            <a:off x="4566051" y="2918259"/>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03</a:t>
            </a:r>
          </a:p>
        </p:txBody>
      </p:sp>
      <p:sp>
        <p:nvSpPr>
          <p:cNvPr id="14" name="Text Placeholder 4">
            <a:extLst>
              <a:ext uri="{FF2B5EF4-FFF2-40B4-BE49-F238E27FC236}">
                <a16:creationId xmlns:a16="http://schemas.microsoft.com/office/drawing/2014/main" id="{F4E24727-48EE-48AA-9B6F-F26524FCED2B}"/>
              </a:ext>
            </a:extLst>
          </p:cNvPr>
          <p:cNvSpPr>
            <a:spLocks noGrp="1"/>
          </p:cNvSpPr>
          <p:nvPr>
            <p:ph type="body" sz="quarter" idx="13" hasCustomPrompt="1"/>
          </p:nvPr>
        </p:nvSpPr>
        <p:spPr>
          <a:xfrm>
            <a:off x="4566051" y="3611326"/>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04</a:t>
            </a:r>
          </a:p>
        </p:txBody>
      </p:sp>
      <p:sp>
        <p:nvSpPr>
          <p:cNvPr id="15" name="Text Placeholder 4">
            <a:extLst>
              <a:ext uri="{FF2B5EF4-FFF2-40B4-BE49-F238E27FC236}">
                <a16:creationId xmlns:a16="http://schemas.microsoft.com/office/drawing/2014/main" id="{18BC4A81-2FF3-4AC4-8F40-4F95105F594C}"/>
              </a:ext>
            </a:extLst>
          </p:cNvPr>
          <p:cNvSpPr>
            <a:spLocks noGrp="1"/>
          </p:cNvSpPr>
          <p:nvPr>
            <p:ph type="body" sz="quarter" idx="14" hasCustomPrompt="1"/>
          </p:nvPr>
        </p:nvSpPr>
        <p:spPr>
          <a:xfrm>
            <a:off x="4566051" y="4294232"/>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05</a:t>
            </a:r>
          </a:p>
        </p:txBody>
      </p:sp>
      <p:sp>
        <p:nvSpPr>
          <p:cNvPr id="16" name="Text Placeholder 4">
            <a:extLst>
              <a:ext uri="{FF2B5EF4-FFF2-40B4-BE49-F238E27FC236}">
                <a16:creationId xmlns:a16="http://schemas.microsoft.com/office/drawing/2014/main" id="{A53DF3A1-A093-468B-B30D-D2DB4C1595BF}"/>
              </a:ext>
            </a:extLst>
          </p:cNvPr>
          <p:cNvSpPr>
            <a:spLocks noGrp="1"/>
          </p:cNvSpPr>
          <p:nvPr>
            <p:ph type="body" sz="quarter" idx="15" hasCustomPrompt="1"/>
          </p:nvPr>
        </p:nvSpPr>
        <p:spPr>
          <a:xfrm>
            <a:off x="4566051" y="4977139"/>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06</a:t>
            </a:r>
          </a:p>
        </p:txBody>
      </p:sp>
      <p:sp>
        <p:nvSpPr>
          <p:cNvPr id="17" name="Text Placeholder 4">
            <a:extLst>
              <a:ext uri="{FF2B5EF4-FFF2-40B4-BE49-F238E27FC236}">
                <a16:creationId xmlns:a16="http://schemas.microsoft.com/office/drawing/2014/main" id="{73338DC0-8609-4542-8807-E7838F7CE5D6}"/>
              </a:ext>
            </a:extLst>
          </p:cNvPr>
          <p:cNvSpPr>
            <a:spLocks noGrp="1"/>
          </p:cNvSpPr>
          <p:nvPr>
            <p:ph type="body" sz="quarter" idx="16" hasCustomPrompt="1"/>
          </p:nvPr>
        </p:nvSpPr>
        <p:spPr>
          <a:xfrm>
            <a:off x="5298342" y="1542286"/>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sp>
        <p:nvSpPr>
          <p:cNvPr id="18" name="Text Placeholder 4">
            <a:extLst>
              <a:ext uri="{FF2B5EF4-FFF2-40B4-BE49-F238E27FC236}">
                <a16:creationId xmlns:a16="http://schemas.microsoft.com/office/drawing/2014/main" id="{43948224-37C6-4D02-AFD9-C1D88C1C073C}"/>
              </a:ext>
            </a:extLst>
          </p:cNvPr>
          <p:cNvSpPr>
            <a:spLocks noGrp="1"/>
          </p:cNvSpPr>
          <p:nvPr>
            <p:ph type="body" sz="quarter" idx="17" hasCustomPrompt="1"/>
          </p:nvPr>
        </p:nvSpPr>
        <p:spPr>
          <a:xfrm>
            <a:off x="5298342" y="2235353"/>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sp>
        <p:nvSpPr>
          <p:cNvPr id="19" name="Text Placeholder 4">
            <a:extLst>
              <a:ext uri="{FF2B5EF4-FFF2-40B4-BE49-F238E27FC236}">
                <a16:creationId xmlns:a16="http://schemas.microsoft.com/office/drawing/2014/main" id="{4BDE3CEE-0230-44C2-A389-A8747AA6BB8C}"/>
              </a:ext>
            </a:extLst>
          </p:cNvPr>
          <p:cNvSpPr>
            <a:spLocks noGrp="1"/>
          </p:cNvSpPr>
          <p:nvPr>
            <p:ph type="body" sz="quarter" idx="18" hasCustomPrompt="1"/>
          </p:nvPr>
        </p:nvSpPr>
        <p:spPr>
          <a:xfrm>
            <a:off x="5298342" y="2918259"/>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sp>
        <p:nvSpPr>
          <p:cNvPr id="20" name="Text Placeholder 4">
            <a:extLst>
              <a:ext uri="{FF2B5EF4-FFF2-40B4-BE49-F238E27FC236}">
                <a16:creationId xmlns:a16="http://schemas.microsoft.com/office/drawing/2014/main" id="{76BF9761-22A6-4919-B7B5-2A027DDC6D44}"/>
              </a:ext>
            </a:extLst>
          </p:cNvPr>
          <p:cNvSpPr>
            <a:spLocks noGrp="1"/>
          </p:cNvSpPr>
          <p:nvPr>
            <p:ph type="body" sz="quarter" idx="19" hasCustomPrompt="1"/>
          </p:nvPr>
        </p:nvSpPr>
        <p:spPr>
          <a:xfrm>
            <a:off x="5298342" y="3611326"/>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sp>
        <p:nvSpPr>
          <p:cNvPr id="21" name="Text Placeholder 4">
            <a:extLst>
              <a:ext uri="{FF2B5EF4-FFF2-40B4-BE49-F238E27FC236}">
                <a16:creationId xmlns:a16="http://schemas.microsoft.com/office/drawing/2014/main" id="{1BA13C9B-9D26-4B3E-8215-17F0475C2000}"/>
              </a:ext>
            </a:extLst>
          </p:cNvPr>
          <p:cNvSpPr>
            <a:spLocks noGrp="1"/>
          </p:cNvSpPr>
          <p:nvPr>
            <p:ph type="body" sz="quarter" idx="20" hasCustomPrompt="1"/>
          </p:nvPr>
        </p:nvSpPr>
        <p:spPr>
          <a:xfrm>
            <a:off x="5298342" y="4294232"/>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sp>
        <p:nvSpPr>
          <p:cNvPr id="22" name="Text Placeholder 4">
            <a:extLst>
              <a:ext uri="{FF2B5EF4-FFF2-40B4-BE49-F238E27FC236}">
                <a16:creationId xmlns:a16="http://schemas.microsoft.com/office/drawing/2014/main" id="{64AC5FFC-6616-4F1B-B644-F0560ADC7ED3}"/>
              </a:ext>
            </a:extLst>
          </p:cNvPr>
          <p:cNvSpPr>
            <a:spLocks noGrp="1"/>
          </p:cNvSpPr>
          <p:nvPr>
            <p:ph type="body" sz="quarter" idx="21" hasCustomPrompt="1"/>
          </p:nvPr>
        </p:nvSpPr>
        <p:spPr>
          <a:xfrm>
            <a:off x="5298342" y="4977139"/>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cxnSp>
        <p:nvCxnSpPr>
          <p:cNvPr id="6" name="Straight Connector 5">
            <a:extLst>
              <a:ext uri="{FF2B5EF4-FFF2-40B4-BE49-F238E27FC236}">
                <a16:creationId xmlns:a16="http://schemas.microsoft.com/office/drawing/2014/main" id="{68522FB4-D05A-7BBC-4925-8F44384D8BAF}"/>
              </a:ext>
            </a:extLst>
          </p:cNvPr>
          <p:cNvCxnSpPr>
            <a:cxnSpLocks/>
          </p:cNvCxnSpPr>
          <p:nvPr userDrawn="1"/>
        </p:nvCxnSpPr>
        <p:spPr>
          <a:xfrm>
            <a:off x="4828321" y="2043581"/>
            <a:ext cx="671597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43E4466-9172-11FF-B631-0772F610EC0A}"/>
              </a:ext>
            </a:extLst>
          </p:cNvPr>
          <p:cNvCxnSpPr>
            <a:cxnSpLocks/>
          </p:cNvCxnSpPr>
          <p:nvPr userDrawn="1"/>
        </p:nvCxnSpPr>
        <p:spPr>
          <a:xfrm>
            <a:off x="4828321" y="2736156"/>
            <a:ext cx="671597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39B406A-62F3-7DD2-AFDA-098BD84DC9B8}"/>
              </a:ext>
            </a:extLst>
          </p:cNvPr>
          <p:cNvCxnSpPr>
            <a:cxnSpLocks/>
          </p:cNvCxnSpPr>
          <p:nvPr userDrawn="1"/>
        </p:nvCxnSpPr>
        <p:spPr>
          <a:xfrm>
            <a:off x="4828321" y="3428731"/>
            <a:ext cx="671597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9F9CE8E-C61D-47C9-7C92-80C8B9BE9261}"/>
              </a:ext>
            </a:extLst>
          </p:cNvPr>
          <p:cNvCxnSpPr>
            <a:cxnSpLocks/>
          </p:cNvCxnSpPr>
          <p:nvPr userDrawn="1"/>
        </p:nvCxnSpPr>
        <p:spPr>
          <a:xfrm>
            <a:off x="4828321" y="4121306"/>
            <a:ext cx="671597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02BA3F-B120-FB36-1C74-89FF4B905719}"/>
              </a:ext>
            </a:extLst>
          </p:cNvPr>
          <p:cNvCxnSpPr>
            <a:cxnSpLocks/>
          </p:cNvCxnSpPr>
          <p:nvPr userDrawn="1"/>
        </p:nvCxnSpPr>
        <p:spPr>
          <a:xfrm>
            <a:off x="4828321" y="4813881"/>
            <a:ext cx="671597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E237AFC-258A-A0AE-B66B-CB1C869A2032}"/>
              </a:ext>
            </a:extLst>
          </p:cNvPr>
          <p:cNvCxnSpPr>
            <a:cxnSpLocks/>
          </p:cNvCxnSpPr>
          <p:nvPr userDrawn="1"/>
        </p:nvCxnSpPr>
        <p:spPr>
          <a:xfrm>
            <a:off x="4828321" y="5511461"/>
            <a:ext cx="6715979"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A0D61D9-9731-8186-95AA-51476D66CB4B}"/>
              </a:ext>
            </a:extLst>
          </p:cNvPr>
          <p:cNvSpPr txBox="1"/>
          <p:nvPr userDrawn="1"/>
        </p:nvSpPr>
        <p:spPr>
          <a:xfrm>
            <a:off x="5347504" y="544010"/>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pic>
        <p:nvPicPr>
          <p:cNvPr id="2" name="Picture 3" descr="Background pattern&#10;&#10;Description automatically generated">
            <a:extLst>
              <a:ext uri="{FF2B5EF4-FFF2-40B4-BE49-F238E27FC236}">
                <a16:creationId xmlns:a16="http://schemas.microsoft.com/office/drawing/2014/main" id="{3345074E-19C7-830A-F2A4-AD28C4BAE7D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0800000">
            <a:off x="2871704" y="-445846"/>
            <a:ext cx="15058014" cy="12332447"/>
          </a:xfrm>
          <a:prstGeom prst="rect">
            <a:avLst/>
          </a:prstGeom>
        </p:spPr>
      </p:pic>
      <p:pic>
        <p:nvPicPr>
          <p:cNvPr id="10" name="Рисунок 9" descr="Изображение выглядит как беспозвоночный, Морские беспозвоночные, подводный&#10;&#10;Контент, сгенерированный ИИ, может содержать ошибки.">
            <a:extLst>
              <a:ext uri="{FF2B5EF4-FFF2-40B4-BE49-F238E27FC236}">
                <a16:creationId xmlns:a16="http://schemas.microsoft.com/office/drawing/2014/main" id="{002467E4-555D-53FA-0302-57E21BA95DDB}"/>
              </a:ext>
            </a:extLst>
          </p:cNvPr>
          <p:cNvPicPr>
            <a:picLocks noChangeAspect="1"/>
          </p:cNvPicPr>
          <p:nvPr userDrawn="1"/>
        </p:nvPicPr>
        <p:blipFill>
          <a:blip r:embed="rId3">
            <a:alphaModFix amt="61000"/>
            <a:extLst>
              <a:ext uri="{28A0092B-C50C-407E-A947-70E740481C1C}">
                <a14:useLocalDpi xmlns:a14="http://schemas.microsoft.com/office/drawing/2010/main" val="0"/>
              </a:ext>
            </a:extLst>
          </a:blip>
          <a:stretch>
            <a:fillRect/>
          </a:stretch>
        </p:blipFill>
        <p:spPr>
          <a:xfrm rot="20943975">
            <a:off x="-2381813" y="161370"/>
            <a:ext cx="5377290" cy="2578100"/>
          </a:xfrm>
          <a:prstGeom prst="rect">
            <a:avLst/>
          </a:prstGeom>
        </p:spPr>
      </p:pic>
      <p:pic>
        <p:nvPicPr>
          <p:cNvPr id="4" name="Рисунок 3">
            <a:extLst>
              <a:ext uri="{FF2B5EF4-FFF2-40B4-BE49-F238E27FC236}">
                <a16:creationId xmlns:a16="http://schemas.microsoft.com/office/drawing/2014/main" id="{B69ECCBD-6A73-191E-77DE-C0B254C0323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36800" y="684806"/>
            <a:ext cx="1292265" cy="325693"/>
          </a:xfrm>
          <a:prstGeom prst="rect">
            <a:avLst/>
          </a:prstGeom>
        </p:spPr>
      </p:pic>
    </p:spTree>
    <p:extLst>
      <p:ext uri="{BB962C8B-B14F-4D97-AF65-F5344CB8AC3E}">
        <p14:creationId xmlns:p14="http://schemas.microsoft.com/office/powerpoint/2010/main" val="126330069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5" name="Picture 3" descr="Background pattern&#10;&#10;Description automatically generated">
            <a:extLst>
              <a:ext uri="{FF2B5EF4-FFF2-40B4-BE49-F238E27FC236}">
                <a16:creationId xmlns:a16="http://schemas.microsoft.com/office/drawing/2014/main" id="{C010F219-FE36-99D5-A643-460DADE391F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0800000">
            <a:off x="2871704" y="-445846"/>
            <a:ext cx="15058014" cy="12332447"/>
          </a:xfrm>
          <a:prstGeom prst="rect">
            <a:avLst/>
          </a:prstGeom>
        </p:spPr>
      </p:pic>
      <p:pic>
        <p:nvPicPr>
          <p:cNvPr id="4" name="Рисунок 3" descr="Изображение выглядит как беспозвоночный, Морские беспозвоночные, подводный&#10;&#10;Контент, сгенерированный ИИ, может содержать ошибки.">
            <a:extLst>
              <a:ext uri="{FF2B5EF4-FFF2-40B4-BE49-F238E27FC236}">
                <a16:creationId xmlns:a16="http://schemas.microsoft.com/office/drawing/2014/main" id="{3540B54D-47BB-E85A-BF96-5A9DA32CBCC6}"/>
              </a:ext>
            </a:extLst>
          </p:cNvPr>
          <p:cNvPicPr>
            <a:picLocks noChangeAspect="1"/>
          </p:cNvPicPr>
          <p:nvPr userDrawn="1"/>
        </p:nvPicPr>
        <p:blipFill>
          <a:blip r:embed="rId3">
            <a:alphaModFix amt="61000"/>
            <a:extLst>
              <a:ext uri="{28A0092B-C50C-407E-A947-70E740481C1C}">
                <a14:useLocalDpi xmlns:a14="http://schemas.microsoft.com/office/drawing/2010/main" val="0"/>
              </a:ext>
            </a:extLst>
          </a:blip>
          <a:stretch>
            <a:fillRect/>
          </a:stretch>
        </p:blipFill>
        <p:spPr>
          <a:xfrm rot="20943975">
            <a:off x="-2342269" y="20738"/>
            <a:ext cx="5377290" cy="2578100"/>
          </a:xfrm>
          <a:prstGeom prst="rect">
            <a:avLst/>
          </a:prstGeom>
        </p:spPr>
      </p:pic>
      <p:sp>
        <p:nvSpPr>
          <p:cNvPr id="3" name="Title 2">
            <a:extLst>
              <a:ext uri="{FF2B5EF4-FFF2-40B4-BE49-F238E27FC236}">
                <a16:creationId xmlns:a16="http://schemas.microsoft.com/office/drawing/2014/main" id="{22CC2842-970F-4D83-A7C9-C111F3E9E8F4}"/>
              </a:ext>
            </a:extLst>
          </p:cNvPr>
          <p:cNvSpPr>
            <a:spLocks noGrp="1"/>
          </p:cNvSpPr>
          <p:nvPr>
            <p:ph type="title" hasCustomPrompt="1"/>
          </p:nvPr>
        </p:nvSpPr>
        <p:spPr>
          <a:xfrm>
            <a:off x="639074" y="1353882"/>
            <a:ext cx="3475727" cy="923330"/>
          </a:xfrm>
          <a:prstGeom prst="rect">
            <a:avLst/>
          </a:prstGeom>
        </p:spPr>
        <p:txBody>
          <a:bodyPr wrap="square" lIns="0" tIns="0" rIns="0" bIns="0">
            <a:spAutoFit/>
          </a:bodyPr>
          <a:lstStyle>
            <a:lvl1pPr>
              <a:defRPr lang="en-US" sz="6000" b="0">
                <a:gradFill>
                  <a:gsLst>
                    <a:gs pos="0">
                      <a:schemeClr val="accent3"/>
                    </a:gs>
                    <a:gs pos="55000">
                      <a:schemeClr val="accent2"/>
                    </a:gs>
                    <a:gs pos="100000">
                      <a:schemeClr val="accent4"/>
                    </a:gs>
                  </a:gsLst>
                  <a:lin ang="0" scaled="0"/>
                </a:gradFill>
                <a:latin typeface="Calibri" panose="020F0502020204030204" pitchFamily="34" charset="0"/>
              </a:defRPr>
            </a:lvl1pPr>
          </a:lstStyle>
          <a:p>
            <a:pPr lvl="0"/>
            <a:r>
              <a:rPr lang="en-US"/>
              <a:t>Agenda</a:t>
            </a:r>
          </a:p>
        </p:txBody>
      </p:sp>
      <p:cxnSp>
        <p:nvCxnSpPr>
          <p:cNvPr id="29" name="Straight Connector 28">
            <a:extLst>
              <a:ext uri="{FF2B5EF4-FFF2-40B4-BE49-F238E27FC236}">
                <a16:creationId xmlns:a16="http://schemas.microsoft.com/office/drawing/2014/main" id="{49F9CE8E-C61D-47C9-7C92-80C8B9BE9261}"/>
              </a:ext>
            </a:extLst>
          </p:cNvPr>
          <p:cNvCxnSpPr>
            <a:cxnSpLocks/>
          </p:cNvCxnSpPr>
          <p:nvPr userDrawn="1"/>
        </p:nvCxnSpPr>
        <p:spPr>
          <a:xfrm>
            <a:off x="4597093" y="4127679"/>
            <a:ext cx="694944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02BA3F-B120-FB36-1C74-89FF4B905719}"/>
              </a:ext>
            </a:extLst>
          </p:cNvPr>
          <p:cNvCxnSpPr>
            <a:cxnSpLocks/>
          </p:cNvCxnSpPr>
          <p:nvPr userDrawn="1"/>
        </p:nvCxnSpPr>
        <p:spPr>
          <a:xfrm>
            <a:off x="4597093" y="4821255"/>
            <a:ext cx="694944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E237AFC-258A-A0AE-B66B-CB1C869A2032}"/>
              </a:ext>
            </a:extLst>
          </p:cNvPr>
          <p:cNvCxnSpPr>
            <a:cxnSpLocks/>
          </p:cNvCxnSpPr>
          <p:nvPr userDrawn="1"/>
        </p:nvCxnSpPr>
        <p:spPr>
          <a:xfrm>
            <a:off x="4597093" y="5514831"/>
            <a:ext cx="6949440"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F38260B-0DC8-F1D9-0A04-B34FD9548DDE}"/>
              </a:ext>
            </a:extLst>
          </p:cNvPr>
          <p:cNvCxnSpPr>
            <a:cxnSpLocks/>
          </p:cNvCxnSpPr>
          <p:nvPr userDrawn="1"/>
        </p:nvCxnSpPr>
        <p:spPr>
          <a:xfrm>
            <a:off x="4597093" y="3434103"/>
            <a:ext cx="694944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34323139-2B65-F98E-4BA6-26EBD4E0ADE2}"/>
              </a:ext>
            </a:extLst>
          </p:cNvPr>
          <p:cNvSpPr>
            <a:spLocks noGrp="1"/>
          </p:cNvSpPr>
          <p:nvPr>
            <p:ph type="body" sz="quarter" idx="10" hasCustomPrompt="1"/>
          </p:nvPr>
        </p:nvSpPr>
        <p:spPr>
          <a:xfrm>
            <a:off x="4114801" y="1544424"/>
            <a:ext cx="1866900" cy="307777"/>
          </a:xfrm>
          <a:prstGeom prst="rect">
            <a:avLst/>
          </a:prstGeom>
        </p:spPr>
        <p:txBody>
          <a:bodyPr wrap="square" anchor="t" anchorCtr="0">
            <a:spAutoFit/>
          </a:bodyPr>
          <a:lstStyle>
            <a:lvl1pPr algn="r">
              <a:defRPr sz="2000" b="1">
                <a:solidFill>
                  <a:schemeClr val="accent2"/>
                </a:solidFill>
              </a:defRPr>
            </a:lvl1pPr>
          </a:lstStyle>
          <a:p>
            <a:pPr lvl="0"/>
            <a:r>
              <a:rPr lang="en-US"/>
              <a:t>00:00 – 00:00</a:t>
            </a:r>
          </a:p>
        </p:txBody>
      </p:sp>
      <p:sp>
        <p:nvSpPr>
          <p:cNvPr id="23" name="Text Placeholder 4">
            <a:extLst>
              <a:ext uri="{FF2B5EF4-FFF2-40B4-BE49-F238E27FC236}">
                <a16:creationId xmlns:a16="http://schemas.microsoft.com/office/drawing/2014/main" id="{4203F9BF-BF5F-6A91-5F78-9E13CFB34688}"/>
              </a:ext>
            </a:extLst>
          </p:cNvPr>
          <p:cNvSpPr>
            <a:spLocks noGrp="1"/>
          </p:cNvSpPr>
          <p:nvPr>
            <p:ph type="body" sz="quarter" idx="16" hasCustomPrompt="1"/>
          </p:nvPr>
        </p:nvSpPr>
        <p:spPr>
          <a:xfrm>
            <a:off x="6248400" y="1544424"/>
            <a:ext cx="5295900"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Agenda item here</a:t>
            </a:r>
          </a:p>
        </p:txBody>
      </p:sp>
      <p:sp>
        <p:nvSpPr>
          <p:cNvPr id="24" name="Text Placeholder 4">
            <a:extLst>
              <a:ext uri="{FF2B5EF4-FFF2-40B4-BE49-F238E27FC236}">
                <a16:creationId xmlns:a16="http://schemas.microsoft.com/office/drawing/2014/main" id="{876CC08A-4820-35BC-92E1-8230BD9D360A}"/>
              </a:ext>
            </a:extLst>
          </p:cNvPr>
          <p:cNvSpPr>
            <a:spLocks noGrp="1"/>
          </p:cNvSpPr>
          <p:nvPr>
            <p:ph type="body" sz="quarter" idx="24" hasCustomPrompt="1"/>
          </p:nvPr>
        </p:nvSpPr>
        <p:spPr>
          <a:xfrm>
            <a:off x="4114801" y="2237970"/>
            <a:ext cx="1866900" cy="307777"/>
          </a:xfrm>
          <a:prstGeom prst="rect">
            <a:avLst/>
          </a:prstGeom>
        </p:spPr>
        <p:txBody>
          <a:bodyPr wrap="square" anchor="t" anchorCtr="0">
            <a:spAutoFit/>
          </a:bodyPr>
          <a:lstStyle>
            <a:lvl1pPr algn="r">
              <a:defRPr sz="2000" b="1">
                <a:solidFill>
                  <a:schemeClr val="accent2"/>
                </a:solidFill>
              </a:defRPr>
            </a:lvl1pPr>
          </a:lstStyle>
          <a:p>
            <a:pPr lvl="0"/>
            <a:r>
              <a:rPr lang="en-US"/>
              <a:t>00:00 – 00:00</a:t>
            </a:r>
          </a:p>
        </p:txBody>
      </p:sp>
      <p:sp>
        <p:nvSpPr>
          <p:cNvPr id="25" name="Text Placeholder 4">
            <a:extLst>
              <a:ext uri="{FF2B5EF4-FFF2-40B4-BE49-F238E27FC236}">
                <a16:creationId xmlns:a16="http://schemas.microsoft.com/office/drawing/2014/main" id="{F7291D4C-4D95-8F05-0F5C-BA39164C8277}"/>
              </a:ext>
            </a:extLst>
          </p:cNvPr>
          <p:cNvSpPr>
            <a:spLocks noGrp="1"/>
          </p:cNvSpPr>
          <p:nvPr>
            <p:ph type="body" sz="quarter" idx="25" hasCustomPrompt="1"/>
          </p:nvPr>
        </p:nvSpPr>
        <p:spPr>
          <a:xfrm>
            <a:off x="6248400" y="2237970"/>
            <a:ext cx="5295900"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Agenda item here</a:t>
            </a:r>
          </a:p>
        </p:txBody>
      </p:sp>
      <p:sp>
        <p:nvSpPr>
          <p:cNvPr id="26" name="Text Placeholder 4">
            <a:extLst>
              <a:ext uri="{FF2B5EF4-FFF2-40B4-BE49-F238E27FC236}">
                <a16:creationId xmlns:a16="http://schemas.microsoft.com/office/drawing/2014/main" id="{B6CEF688-2334-22F4-39C4-5CC9525BC52D}"/>
              </a:ext>
            </a:extLst>
          </p:cNvPr>
          <p:cNvSpPr>
            <a:spLocks noGrp="1"/>
          </p:cNvSpPr>
          <p:nvPr>
            <p:ph type="body" sz="quarter" idx="26" hasCustomPrompt="1"/>
          </p:nvPr>
        </p:nvSpPr>
        <p:spPr>
          <a:xfrm>
            <a:off x="4114801" y="2931516"/>
            <a:ext cx="1866900" cy="307777"/>
          </a:xfrm>
          <a:prstGeom prst="rect">
            <a:avLst/>
          </a:prstGeom>
        </p:spPr>
        <p:txBody>
          <a:bodyPr wrap="square" anchor="t" anchorCtr="0">
            <a:spAutoFit/>
          </a:bodyPr>
          <a:lstStyle>
            <a:lvl1pPr algn="r">
              <a:defRPr sz="2000" b="1">
                <a:solidFill>
                  <a:schemeClr val="accent2"/>
                </a:solidFill>
              </a:defRPr>
            </a:lvl1pPr>
          </a:lstStyle>
          <a:p>
            <a:pPr lvl="0"/>
            <a:r>
              <a:rPr lang="en-US"/>
              <a:t>00:00 – 00:00</a:t>
            </a:r>
          </a:p>
        </p:txBody>
      </p:sp>
      <p:sp>
        <p:nvSpPr>
          <p:cNvPr id="31" name="Text Placeholder 4">
            <a:extLst>
              <a:ext uri="{FF2B5EF4-FFF2-40B4-BE49-F238E27FC236}">
                <a16:creationId xmlns:a16="http://schemas.microsoft.com/office/drawing/2014/main" id="{6C7F5B96-F4B8-B78A-06A1-1387CE2660EF}"/>
              </a:ext>
            </a:extLst>
          </p:cNvPr>
          <p:cNvSpPr>
            <a:spLocks noGrp="1"/>
          </p:cNvSpPr>
          <p:nvPr>
            <p:ph type="body" sz="quarter" idx="27" hasCustomPrompt="1"/>
          </p:nvPr>
        </p:nvSpPr>
        <p:spPr>
          <a:xfrm>
            <a:off x="6248400" y="2931516"/>
            <a:ext cx="5295900"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Agenda item here</a:t>
            </a:r>
          </a:p>
        </p:txBody>
      </p:sp>
      <p:sp>
        <p:nvSpPr>
          <p:cNvPr id="32" name="Text Placeholder 4">
            <a:extLst>
              <a:ext uri="{FF2B5EF4-FFF2-40B4-BE49-F238E27FC236}">
                <a16:creationId xmlns:a16="http://schemas.microsoft.com/office/drawing/2014/main" id="{F2D20F35-3DAA-AC00-0D89-CD5517054A4A}"/>
              </a:ext>
            </a:extLst>
          </p:cNvPr>
          <p:cNvSpPr>
            <a:spLocks noGrp="1"/>
          </p:cNvSpPr>
          <p:nvPr>
            <p:ph type="body" sz="quarter" idx="28" hasCustomPrompt="1"/>
          </p:nvPr>
        </p:nvSpPr>
        <p:spPr>
          <a:xfrm>
            <a:off x="4114801" y="3625062"/>
            <a:ext cx="1866900" cy="307777"/>
          </a:xfrm>
          <a:prstGeom prst="rect">
            <a:avLst/>
          </a:prstGeom>
        </p:spPr>
        <p:txBody>
          <a:bodyPr wrap="square" anchor="t" anchorCtr="0">
            <a:spAutoFit/>
          </a:bodyPr>
          <a:lstStyle>
            <a:lvl1pPr algn="r">
              <a:defRPr sz="2000" b="1">
                <a:solidFill>
                  <a:schemeClr val="accent2"/>
                </a:solidFill>
              </a:defRPr>
            </a:lvl1pPr>
          </a:lstStyle>
          <a:p>
            <a:pPr lvl="0"/>
            <a:r>
              <a:rPr lang="en-US"/>
              <a:t>00:00 – 00:00</a:t>
            </a:r>
          </a:p>
        </p:txBody>
      </p:sp>
      <p:sp>
        <p:nvSpPr>
          <p:cNvPr id="34" name="Text Placeholder 4">
            <a:extLst>
              <a:ext uri="{FF2B5EF4-FFF2-40B4-BE49-F238E27FC236}">
                <a16:creationId xmlns:a16="http://schemas.microsoft.com/office/drawing/2014/main" id="{7CEC68D4-F109-8967-2138-7755BCDA7F53}"/>
              </a:ext>
            </a:extLst>
          </p:cNvPr>
          <p:cNvSpPr>
            <a:spLocks noGrp="1"/>
          </p:cNvSpPr>
          <p:nvPr>
            <p:ph type="body" sz="quarter" idx="29" hasCustomPrompt="1"/>
          </p:nvPr>
        </p:nvSpPr>
        <p:spPr>
          <a:xfrm>
            <a:off x="6248400" y="3625062"/>
            <a:ext cx="5295900"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Agenda item here</a:t>
            </a:r>
          </a:p>
        </p:txBody>
      </p:sp>
      <p:sp>
        <p:nvSpPr>
          <p:cNvPr id="35" name="Text Placeholder 4">
            <a:extLst>
              <a:ext uri="{FF2B5EF4-FFF2-40B4-BE49-F238E27FC236}">
                <a16:creationId xmlns:a16="http://schemas.microsoft.com/office/drawing/2014/main" id="{9D31E2A1-E7D9-C6E2-1CAD-132E8FC15028}"/>
              </a:ext>
            </a:extLst>
          </p:cNvPr>
          <p:cNvSpPr>
            <a:spLocks noGrp="1"/>
          </p:cNvSpPr>
          <p:nvPr>
            <p:ph type="body" sz="quarter" idx="30" hasCustomPrompt="1"/>
          </p:nvPr>
        </p:nvSpPr>
        <p:spPr>
          <a:xfrm>
            <a:off x="4114801" y="4318608"/>
            <a:ext cx="1866900" cy="307777"/>
          </a:xfrm>
          <a:prstGeom prst="rect">
            <a:avLst/>
          </a:prstGeom>
        </p:spPr>
        <p:txBody>
          <a:bodyPr wrap="square" anchor="t" anchorCtr="0">
            <a:spAutoFit/>
          </a:bodyPr>
          <a:lstStyle>
            <a:lvl1pPr algn="r">
              <a:defRPr sz="2000" b="1">
                <a:solidFill>
                  <a:schemeClr val="accent2"/>
                </a:solidFill>
              </a:defRPr>
            </a:lvl1pPr>
          </a:lstStyle>
          <a:p>
            <a:pPr lvl="0"/>
            <a:r>
              <a:rPr lang="en-US"/>
              <a:t>00:00 – 00:00</a:t>
            </a:r>
          </a:p>
        </p:txBody>
      </p:sp>
      <p:sp>
        <p:nvSpPr>
          <p:cNvPr id="36" name="Text Placeholder 4">
            <a:extLst>
              <a:ext uri="{FF2B5EF4-FFF2-40B4-BE49-F238E27FC236}">
                <a16:creationId xmlns:a16="http://schemas.microsoft.com/office/drawing/2014/main" id="{9FFDA3CA-2B8B-D638-20E4-71AC7A34D736}"/>
              </a:ext>
            </a:extLst>
          </p:cNvPr>
          <p:cNvSpPr>
            <a:spLocks noGrp="1"/>
          </p:cNvSpPr>
          <p:nvPr>
            <p:ph type="body" sz="quarter" idx="31" hasCustomPrompt="1"/>
          </p:nvPr>
        </p:nvSpPr>
        <p:spPr>
          <a:xfrm>
            <a:off x="6248400" y="4318608"/>
            <a:ext cx="5295900"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Agenda item here</a:t>
            </a:r>
          </a:p>
        </p:txBody>
      </p:sp>
      <p:sp>
        <p:nvSpPr>
          <p:cNvPr id="37" name="Text Placeholder 4">
            <a:extLst>
              <a:ext uri="{FF2B5EF4-FFF2-40B4-BE49-F238E27FC236}">
                <a16:creationId xmlns:a16="http://schemas.microsoft.com/office/drawing/2014/main" id="{557F9336-F799-453A-9AE4-57BF009F4E49}"/>
              </a:ext>
            </a:extLst>
          </p:cNvPr>
          <p:cNvSpPr>
            <a:spLocks noGrp="1"/>
          </p:cNvSpPr>
          <p:nvPr>
            <p:ph type="body" sz="quarter" idx="32" hasCustomPrompt="1"/>
          </p:nvPr>
        </p:nvSpPr>
        <p:spPr>
          <a:xfrm>
            <a:off x="4114801" y="5012153"/>
            <a:ext cx="1866900" cy="307777"/>
          </a:xfrm>
          <a:prstGeom prst="rect">
            <a:avLst/>
          </a:prstGeom>
        </p:spPr>
        <p:txBody>
          <a:bodyPr wrap="square" anchor="t" anchorCtr="0">
            <a:spAutoFit/>
          </a:bodyPr>
          <a:lstStyle>
            <a:lvl1pPr algn="r">
              <a:defRPr sz="2000" b="1">
                <a:solidFill>
                  <a:schemeClr val="accent2"/>
                </a:solidFill>
              </a:defRPr>
            </a:lvl1pPr>
          </a:lstStyle>
          <a:p>
            <a:pPr lvl="0"/>
            <a:r>
              <a:rPr lang="en-US"/>
              <a:t>00:00 – 00:00</a:t>
            </a:r>
          </a:p>
        </p:txBody>
      </p:sp>
      <p:sp>
        <p:nvSpPr>
          <p:cNvPr id="38" name="Text Placeholder 4">
            <a:extLst>
              <a:ext uri="{FF2B5EF4-FFF2-40B4-BE49-F238E27FC236}">
                <a16:creationId xmlns:a16="http://schemas.microsoft.com/office/drawing/2014/main" id="{3ACF06D8-4539-871E-68C7-607E7092437D}"/>
              </a:ext>
            </a:extLst>
          </p:cNvPr>
          <p:cNvSpPr>
            <a:spLocks noGrp="1"/>
          </p:cNvSpPr>
          <p:nvPr>
            <p:ph type="body" sz="quarter" idx="33" hasCustomPrompt="1"/>
          </p:nvPr>
        </p:nvSpPr>
        <p:spPr>
          <a:xfrm>
            <a:off x="6248400" y="5012153"/>
            <a:ext cx="5295900"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Agenda item here</a:t>
            </a:r>
          </a:p>
        </p:txBody>
      </p:sp>
      <p:cxnSp>
        <p:nvCxnSpPr>
          <p:cNvPr id="41" name="Straight Connector 40">
            <a:extLst>
              <a:ext uri="{FF2B5EF4-FFF2-40B4-BE49-F238E27FC236}">
                <a16:creationId xmlns:a16="http://schemas.microsoft.com/office/drawing/2014/main" id="{A040C191-15FC-CC2A-76C6-F51F8764B2F0}"/>
              </a:ext>
            </a:extLst>
          </p:cNvPr>
          <p:cNvCxnSpPr>
            <a:cxnSpLocks/>
          </p:cNvCxnSpPr>
          <p:nvPr userDrawn="1"/>
        </p:nvCxnSpPr>
        <p:spPr>
          <a:xfrm>
            <a:off x="4597093" y="2740527"/>
            <a:ext cx="694944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2D121A1-59B7-61ED-F9B5-D7F3CF3FA035}"/>
              </a:ext>
            </a:extLst>
          </p:cNvPr>
          <p:cNvCxnSpPr>
            <a:cxnSpLocks/>
          </p:cNvCxnSpPr>
          <p:nvPr userDrawn="1"/>
        </p:nvCxnSpPr>
        <p:spPr>
          <a:xfrm>
            <a:off x="4597094" y="2046951"/>
            <a:ext cx="694944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Рисунок 1">
            <a:extLst>
              <a:ext uri="{FF2B5EF4-FFF2-40B4-BE49-F238E27FC236}">
                <a16:creationId xmlns:a16="http://schemas.microsoft.com/office/drawing/2014/main" id="{4B5E9A0E-09E0-A64B-896D-9D261D2B682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36800" y="684806"/>
            <a:ext cx="1292265" cy="325693"/>
          </a:xfrm>
          <a:prstGeom prst="rect">
            <a:avLst/>
          </a:prstGeom>
        </p:spPr>
      </p:pic>
    </p:spTree>
    <p:extLst>
      <p:ext uri="{BB962C8B-B14F-4D97-AF65-F5344CB8AC3E}">
        <p14:creationId xmlns:p14="http://schemas.microsoft.com/office/powerpoint/2010/main" val="1016256265"/>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D5DDA9FD-D621-0134-9699-89AED709AC96}"/>
              </a:ext>
            </a:extLst>
          </p:cNvPr>
          <p:cNvSpPr txBox="1"/>
          <p:nvPr userDrawn="1"/>
        </p:nvSpPr>
        <p:spPr>
          <a:xfrm>
            <a:off x="4429760" y="-53848"/>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pic>
        <p:nvPicPr>
          <p:cNvPr id="7" name="Picture 6">
            <a:extLst>
              <a:ext uri="{FF2B5EF4-FFF2-40B4-BE49-F238E27FC236}">
                <a16:creationId xmlns:a16="http://schemas.microsoft.com/office/drawing/2014/main" id="{A92B80E9-585F-C9B1-8576-376264F29854}"/>
              </a:ext>
            </a:extLst>
          </p:cNvPr>
          <p:cNvPicPr>
            <a:picLocks noChangeAspect="1"/>
          </p:cNvPicPr>
          <p:nvPr userDrawn="1"/>
        </p:nvPicPr>
        <p:blipFill>
          <a:blip r:embed="rId75" cstate="email">
            <a:extLst>
              <a:ext uri="{28A0092B-C50C-407E-A947-70E740481C1C}">
                <a14:useLocalDpi xmlns:a14="http://schemas.microsoft.com/office/drawing/2010/main"/>
              </a:ext>
            </a:extLst>
          </a:blip>
          <a:stretch>
            <a:fillRect/>
          </a:stretch>
        </p:blipFill>
        <p:spPr>
          <a:xfrm>
            <a:off x="628651" y="6413450"/>
            <a:ext cx="497433" cy="182880"/>
          </a:xfrm>
          <a:prstGeom prst="rect">
            <a:avLst/>
          </a:prstGeom>
        </p:spPr>
      </p:pic>
      <p:sp>
        <p:nvSpPr>
          <p:cNvPr id="23" name="TextBox 22">
            <a:extLst>
              <a:ext uri="{FF2B5EF4-FFF2-40B4-BE49-F238E27FC236}">
                <a16:creationId xmlns:a16="http://schemas.microsoft.com/office/drawing/2014/main" id="{D0E024EE-FD6A-B6AB-A3B4-33DB1D9D4C9F}"/>
              </a:ext>
            </a:extLst>
          </p:cNvPr>
          <p:cNvSpPr txBox="1"/>
          <p:nvPr userDrawn="1"/>
        </p:nvSpPr>
        <p:spPr>
          <a:xfrm>
            <a:off x="9539519"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rgbClr val="010000"/>
                </a:solidFill>
              </a:rPr>
              <a:t>EPAM Proprietary &amp; Confidential.</a:t>
            </a:r>
          </a:p>
        </p:txBody>
      </p:sp>
      <p:sp>
        <p:nvSpPr>
          <p:cNvPr id="24" name="Text Placeholder 3">
            <a:extLst>
              <a:ext uri="{FF2B5EF4-FFF2-40B4-BE49-F238E27FC236}">
                <a16:creationId xmlns:a16="http://schemas.microsoft.com/office/drawing/2014/main" id="{B05241D2-DD60-6811-5E6D-C8C5BC3FBCBF}"/>
              </a:ext>
            </a:extLst>
          </p:cNvPr>
          <p:cNvSpPr txBox="1">
            <a:spLocks/>
          </p:cNvSpPr>
          <p:nvPr userDrawn="1"/>
        </p:nvSpPr>
        <p:spPr>
          <a:xfrm>
            <a:off x="11315641"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rgbClr val="010000"/>
                </a:solidFill>
              </a:rPr>
              <a:pPr lvl="0"/>
              <a:t>‹№›</a:t>
            </a:fld>
            <a:endParaRPr lang="en-US" sz="1000">
              <a:solidFill>
                <a:srgbClr val="010000"/>
              </a:solidFill>
            </a:endParaRPr>
          </a:p>
        </p:txBody>
      </p:sp>
      <p:sp>
        <p:nvSpPr>
          <p:cNvPr id="28" name="Title Placeholder 1">
            <a:extLst>
              <a:ext uri="{FF2B5EF4-FFF2-40B4-BE49-F238E27FC236}">
                <a16:creationId xmlns:a16="http://schemas.microsoft.com/office/drawing/2014/main" id="{1FAF5EB5-8EED-D1BB-C0DC-9C6119D2219E}"/>
              </a:ext>
            </a:extLst>
          </p:cNvPr>
          <p:cNvSpPr>
            <a:spLocks noGrp="1"/>
          </p:cNvSpPr>
          <p:nvPr>
            <p:ph type="title"/>
          </p:nvPr>
        </p:nvSpPr>
        <p:spPr>
          <a:xfrm>
            <a:off x="627063" y="880646"/>
            <a:ext cx="10929937" cy="338554"/>
          </a:xfrm>
          <a:prstGeom prst="rect">
            <a:avLst/>
          </a:prstGeom>
        </p:spPr>
        <p:txBody>
          <a:bodyPr lIns="0" tIns="0" rIns="0" bIns="0">
            <a:noAutofit/>
          </a:body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Click to edit Master title style</a:t>
            </a:r>
          </a:p>
        </p:txBody>
      </p:sp>
      <p:sp>
        <p:nvSpPr>
          <p:cNvPr id="3" name="Text Placeholder 2">
            <a:extLst>
              <a:ext uri="{FF2B5EF4-FFF2-40B4-BE49-F238E27FC236}">
                <a16:creationId xmlns:a16="http://schemas.microsoft.com/office/drawing/2014/main" id="{B53470F6-1A75-436F-5B3A-ECBBB52824AC}"/>
              </a:ext>
            </a:extLst>
          </p:cNvPr>
          <p:cNvSpPr>
            <a:spLocks noGrp="1"/>
          </p:cNvSpPr>
          <p:nvPr>
            <p:ph type="body" idx="1"/>
          </p:nvPr>
        </p:nvSpPr>
        <p:spPr>
          <a:xfrm>
            <a:off x="639419" y="1726856"/>
            <a:ext cx="10929937" cy="4483443"/>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10756184"/>
      </p:ext>
    </p:extLst>
  </p:cSld>
  <p:clrMap bg1="lt1" tx1="dk1" bg2="lt2" tx2="dk2" accent1="accent1" accent2="accent2" accent3="accent3" accent4="accent4" accent5="accent5" accent6="accent6" hlink="hlink" folHlink="folHlink"/>
  <p:sldLayoutIdLst>
    <p:sldLayoutId id="2147483800" r:id="rId1"/>
    <p:sldLayoutId id="2147483730" r:id="rId2"/>
    <p:sldLayoutId id="2147483896" r:id="rId3"/>
    <p:sldLayoutId id="2147483894" r:id="rId4"/>
    <p:sldLayoutId id="2147483895" r:id="rId5"/>
    <p:sldLayoutId id="2147483840" r:id="rId6"/>
    <p:sldLayoutId id="2147483733" r:id="rId7"/>
    <p:sldLayoutId id="2147483897" r:id="rId8"/>
    <p:sldLayoutId id="2147483810" r:id="rId9"/>
    <p:sldLayoutId id="2147483796" r:id="rId10"/>
    <p:sldLayoutId id="2147483797" r:id="rId11"/>
    <p:sldLayoutId id="2147483892" r:id="rId12"/>
    <p:sldLayoutId id="2147483777" r:id="rId13"/>
    <p:sldLayoutId id="2147483884" r:id="rId14"/>
    <p:sldLayoutId id="2147483889" r:id="rId15"/>
    <p:sldLayoutId id="2147483890" r:id="rId16"/>
    <p:sldLayoutId id="2147483798" r:id="rId17"/>
    <p:sldLayoutId id="2147483803" r:id="rId18"/>
    <p:sldLayoutId id="2147483806" r:id="rId19"/>
    <p:sldLayoutId id="2147483812" r:id="rId20"/>
    <p:sldLayoutId id="2147483839" r:id="rId21"/>
    <p:sldLayoutId id="2147483838" r:id="rId22"/>
    <p:sldLayoutId id="2147483805" r:id="rId23"/>
    <p:sldLayoutId id="2147483813" r:id="rId24"/>
    <p:sldLayoutId id="2147483877" r:id="rId25"/>
    <p:sldLayoutId id="2147483878" r:id="rId26"/>
    <p:sldLayoutId id="2147483879" r:id="rId27"/>
    <p:sldLayoutId id="2147483880" r:id="rId28"/>
    <p:sldLayoutId id="2147483881" r:id="rId29"/>
    <p:sldLayoutId id="2147483882" r:id="rId30"/>
    <p:sldLayoutId id="2147483850" r:id="rId31"/>
    <p:sldLayoutId id="2147483861" r:id="rId32"/>
    <p:sldLayoutId id="2147483834" r:id="rId33"/>
    <p:sldLayoutId id="2147483849" r:id="rId34"/>
    <p:sldLayoutId id="2147483862" r:id="rId35"/>
    <p:sldLayoutId id="2147483833" r:id="rId36"/>
    <p:sldLayoutId id="2147483876" r:id="rId37"/>
    <p:sldLayoutId id="2147483826" r:id="rId38"/>
    <p:sldLayoutId id="2147483814" r:id="rId39"/>
    <p:sldLayoutId id="2147483824" r:id="rId40"/>
    <p:sldLayoutId id="2147483815" r:id="rId41"/>
    <p:sldLayoutId id="2147483825" r:id="rId42"/>
    <p:sldLayoutId id="2147483823" r:id="rId43"/>
    <p:sldLayoutId id="2147483829" r:id="rId44"/>
    <p:sldLayoutId id="2147483830" r:id="rId45"/>
    <p:sldLayoutId id="2147483863" r:id="rId46"/>
    <p:sldLayoutId id="2147483868" r:id="rId47"/>
    <p:sldLayoutId id="2147483872" r:id="rId48"/>
    <p:sldLayoutId id="2147483866" r:id="rId49"/>
    <p:sldLayoutId id="2147483869" r:id="rId50"/>
    <p:sldLayoutId id="2147483873" r:id="rId51"/>
    <p:sldLayoutId id="2147483867" r:id="rId52"/>
    <p:sldLayoutId id="2147483870" r:id="rId53"/>
    <p:sldLayoutId id="2147483874" r:id="rId54"/>
    <p:sldLayoutId id="2147483864" r:id="rId55"/>
    <p:sldLayoutId id="2147483875" r:id="rId56"/>
    <p:sldLayoutId id="2147483871" r:id="rId57"/>
    <p:sldLayoutId id="2147483885" r:id="rId58"/>
    <p:sldLayoutId id="2147483841" r:id="rId59"/>
    <p:sldLayoutId id="2147483842" r:id="rId60"/>
    <p:sldLayoutId id="2147483891" r:id="rId61"/>
    <p:sldLayoutId id="2147483844" r:id="rId62"/>
    <p:sldLayoutId id="2147483843" r:id="rId63"/>
    <p:sldLayoutId id="2147483887" r:id="rId64"/>
    <p:sldLayoutId id="2147483888" r:id="rId65"/>
    <p:sldLayoutId id="2147483886" r:id="rId66"/>
    <p:sldLayoutId id="2147483851" r:id="rId67"/>
    <p:sldLayoutId id="2147483848" r:id="rId68"/>
    <p:sldLayoutId id="2147483856" r:id="rId69"/>
    <p:sldLayoutId id="2147483860" r:id="rId70"/>
    <p:sldLayoutId id="2147483858" r:id="rId71"/>
    <p:sldLayoutId id="2147483859" r:id="rId72"/>
    <p:sldLayoutId id="2147483778" r:id="rId73"/>
  </p:sldLayoutIdLst>
  <p:hf hdr="0" dt="0"/>
  <p:txStyles>
    <p:titleStyle>
      <a:lvl1pPr algn="l" defTabSz="914400" rtl="0" eaLnBrk="1" latinLnBrk="0" hangingPunct="1">
        <a:lnSpc>
          <a:spcPct val="100000"/>
        </a:lnSpc>
        <a:spcBef>
          <a:spcPct val="0"/>
        </a:spcBef>
        <a:buNone/>
        <a:defRPr lang="en-US" sz="2200" b="1" i="0" kern="1200" spc="0" dirty="0">
          <a:solidFill>
            <a:schemeClr val="tx1"/>
          </a:solidFill>
          <a:effectLst/>
          <a:latin typeface="+mj-lt"/>
          <a:ea typeface="Calibri" panose="020F0502020204030204" pitchFamily="34" charset="0"/>
          <a:cs typeface="Calibri" panose="020F0502020204030204" pitchFamily="34" charset="0"/>
        </a:defRPr>
      </a:lvl1pPr>
    </p:titleStyle>
    <p:body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400" b="0" i="0" kern="1200" dirty="0">
          <a:solidFill>
            <a:schemeClr val="accent1"/>
          </a:solidFill>
          <a:latin typeface="+mn-lt"/>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spcAft>
          <a:spcPts val="0"/>
        </a:spcAft>
        <a:buClr>
          <a:schemeClr val="tx1"/>
        </a:buClr>
        <a:buFont typeface="Arial" panose="020B0604020202020204" pitchFamily="34" charset="0"/>
        <a:buChar char="•"/>
        <a:defRPr lang="en-US" sz="1400" b="0" i="0" kern="1200" dirty="0" smtClean="0">
          <a:solidFill>
            <a:schemeClr val="tx1"/>
          </a:solidFill>
          <a:latin typeface="+mn-lt"/>
          <a:ea typeface="Human Sans"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Font typeface="Courier New" panose="02070309020205020404" pitchFamily="49" charset="0"/>
        <a:buChar char="o"/>
        <a:defRPr lang="en-US" sz="1200" b="0" i="0" kern="1200" dirty="0" smtClean="0">
          <a:solidFill>
            <a:schemeClr val="tx1"/>
          </a:solidFill>
          <a:latin typeface="+mn-lt"/>
          <a:ea typeface="Human Sans"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5" userDrawn="1">
          <p15:clr>
            <a:srgbClr val="F26B43"/>
          </p15:clr>
        </p15:guide>
        <p15:guide id="3" pos="7280" userDrawn="1">
          <p15:clr>
            <a:srgbClr val="F26B43"/>
          </p15:clr>
        </p15:guide>
        <p15:guide id="4" orient="horz" pos="3912" userDrawn="1">
          <p15:clr>
            <a:srgbClr val="F26B43"/>
          </p15:clr>
        </p15:guide>
        <p15:guide id="12" orient="horz" pos="768" userDrawn="1">
          <p15:clr>
            <a:srgbClr val="F26B43"/>
          </p15:clr>
        </p15:guide>
        <p15:guide id="13" pos="830" userDrawn="1">
          <p15:clr>
            <a:srgbClr val="F26B43"/>
          </p15:clr>
        </p15:guide>
        <p15:guide id="14" pos="984" userDrawn="1">
          <p15:clr>
            <a:srgbClr val="F26B43"/>
          </p15:clr>
        </p15:guide>
        <p15:guide id="15" pos="1416" userDrawn="1">
          <p15:clr>
            <a:srgbClr val="F26B43"/>
          </p15:clr>
        </p15:guide>
        <p15:guide id="16" pos="1568" userDrawn="1">
          <p15:clr>
            <a:srgbClr val="F26B43"/>
          </p15:clr>
        </p15:guide>
        <p15:guide id="17" pos="2004" userDrawn="1">
          <p15:clr>
            <a:srgbClr val="F26B43"/>
          </p15:clr>
        </p15:guide>
        <p15:guide id="18" pos="2156" userDrawn="1">
          <p15:clr>
            <a:srgbClr val="F26B43"/>
          </p15:clr>
        </p15:guide>
        <p15:guide id="19" pos="2589" userDrawn="1">
          <p15:clr>
            <a:srgbClr val="F26B43"/>
          </p15:clr>
        </p15:guide>
        <p15:guide id="20" pos="2742" userDrawn="1">
          <p15:clr>
            <a:srgbClr val="F26B43"/>
          </p15:clr>
        </p15:guide>
        <p15:guide id="21" pos="3168" userDrawn="1">
          <p15:clr>
            <a:srgbClr val="F26B43"/>
          </p15:clr>
        </p15:guide>
        <p15:guide id="22" pos="3326" userDrawn="1">
          <p15:clr>
            <a:srgbClr val="F26B43"/>
          </p15:clr>
        </p15:guide>
        <p15:guide id="23" pos="3762" userDrawn="1">
          <p15:clr>
            <a:srgbClr val="F26B43"/>
          </p15:clr>
        </p15:guide>
        <p15:guide id="24" pos="3912" userDrawn="1">
          <p15:clr>
            <a:srgbClr val="F26B43"/>
          </p15:clr>
        </p15:guide>
        <p15:guide id="25" pos="4346" userDrawn="1">
          <p15:clr>
            <a:srgbClr val="F26B43"/>
          </p15:clr>
        </p15:guide>
        <p15:guide id="26" pos="4500" userDrawn="1">
          <p15:clr>
            <a:srgbClr val="F26B43"/>
          </p15:clr>
        </p15:guide>
        <p15:guide id="27" pos="4934" userDrawn="1">
          <p15:clr>
            <a:srgbClr val="F26B43"/>
          </p15:clr>
        </p15:guide>
        <p15:guide id="28" pos="5086" userDrawn="1">
          <p15:clr>
            <a:srgbClr val="F26B43"/>
          </p15:clr>
        </p15:guide>
        <p15:guide id="29" pos="5520" userDrawn="1">
          <p15:clr>
            <a:srgbClr val="F26B43"/>
          </p15:clr>
        </p15:guide>
        <p15:guide id="30" pos="5674" userDrawn="1">
          <p15:clr>
            <a:srgbClr val="F26B43"/>
          </p15:clr>
        </p15:guide>
        <p15:guide id="31" pos="6108" userDrawn="1">
          <p15:clr>
            <a:srgbClr val="F26B43"/>
          </p15:clr>
        </p15:guide>
        <p15:guide id="32" pos="6262" userDrawn="1">
          <p15:clr>
            <a:srgbClr val="F26B43"/>
          </p15:clr>
        </p15:guide>
        <p15:guide id="33" pos="6692" userDrawn="1">
          <p15:clr>
            <a:srgbClr val="F26B43"/>
          </p15:clr>
        </p15:guide>
        <p15:guide id="34" pos="6846" userDrawn="1">
          <p15:clr>
            <a:srgbClr val="F26B43"/>
          </p15:clr>
        </p15:guide>
        <p15:guide id="35" orient="horz" pos="984" userDrawn="1">
          <p15:clr>
            <a:srgbClr val="F26B43"/>
          </p15:clr>
        </p15:guide>
        <p15:guide id="36" orient="horz" pos="4128" userDrawn="1">
          <p15:clr>
            <a:srgbClr val="F26B43"/>
          </p15:clr>
        </p15:guide>
        <p15:guide id="37" orient="horz" pos="1080" userDrawn="1">
          <p15:clr>
            <a:srgbClr val="F26B43"/>
          </p15:clr>
        </p15:guide>
        <p15:guide id="38" orient="horz" pos="1248" userDrawn="1">
          <p15:clr>
            <a:srgbClr val="F26B43"/>
          </p15:clr>
        </p15:guide>
        <p15:guide id="39"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26.emf"/><Relationship Id="rId7" Type="http://schemas.openxmlformats.org/officeDocument/2006/relationships/image" Target="../media/image30.emf"/><Relationship Id="rId2" Type="http://schemas.openxmlformats.org/officeDocument/2006/relationships/image" Target="../media/image25.emf"/><Relationship Id="rId1" Type="http://schemas.openxmlformats.org/officeDocument/2006/relationships/slideLayout" Target="../slideLayouts/slideLayout14.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12.xml.rels><?xml version="1.0" encoding="UTF-8" standalone="yes"?>
<Relationships xmlns="http://schemas.openxmlformats.org/package/2006/relationships"><Relationship Id="rId3" Type="http://schemas.openxmlformats.org/officeDocument/2006/relationships/image" Target="../media/image25.emf"/><Relationship Id="rId7" Type="http://schemas.openxmlformats.org/officeDocument/2006/relationships/image" Target="../media/image29.emf"/><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70.xml"/></Relationships>
</file>

<file path=ppt/slides/_rels/slide1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3.jp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4.png"/><Relationship Id="rId1" Type="http://schemas.openxmlformats.org/officeDocument/2006/relationships/slideLayout" Target="../slideLayouts/slideLayout28.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2">
            <a:extLst>
              <a:ext uri="{FF2B5EF4-FFF2-40B4-BE49-F238E27FC236}">
                <a16:creationId xmlns:a16="http://schemas.microsoft.com/office/drawing/2014/main" id="{8D7FC0CD-D28C-B94E-38C8-21950A2FF0A2}"/>
              </a:ext>
            </a:extLst>
          </p:cNvPr>
          <p:cNvSpPr>
            <a:spLocks noGrp="1"/>
          </p:cNvSpPr>
          <p:nvPr>
            <p:ph type="body" sz="quarter" idx="12"/>
          </p:nvPr>
        </p:nvSpPr>
        <p:spPr>
          <a:xfrm>
            <a:off x="700325" y="5393921"/>
            <a:ext cx="6489700" cy="200055"/>
          </a:xfrm>
        </p:spPr>
        <p:txBody>
          <a:bodyPr/>
          <a:lstStyle/>
          <a:p>
            <a:r>
              <a:rPr lang="en-US" dirty="0">
                <a:solidFill>
                  <a:schemeClr val="tx1"/>
                </a:solidFill>
              </a:rPr>
              <a:t>25 MARCH 2025</a:t>
            </a:r>
          </a:p>
        </p:txBody>
      </p:sp>
      <p:sp>
        <p:nvSpPr>
          <p:cNvPr id="3" name="Footer Placeholder 2">
            <a:extLst>
              <a:ext uri="{FF2B5EF4-FFF2-40B4-BE49-F238E27FC236}">
                <a16:creationId xmlns:a16="http://schemas.microsoft.com/office/drawing/2014/main" id="{8321E964-B058-A798-23EB-88D6884893E8}"/>
              </a:ext>
            </a:extLst>
          </p:cNvPr>
          <p:cNvSpPr>
            <a:spLocks noGrp="1"/>
          </p:cNvSpPr>
          <p:nvPr>
            <p:ph type="ftr" sz="quarter" idx="3"/>
          </p:nvPr>
        </p:nvSpPr>
        <p:spPr/>
        <p:txBody>
          <a:bodyPr/>
          <a:lstStyle/>
          <a:p>
            <a:r>
              <a:rPr lang="en-US"/>
              <a:t>EPAM Proprietary &amp; Confidential.</a:t>
            </a:r>
          </a:p>
        </p:txBody>
      </p:sp>
      <p:sp>
        <p:nvSpPr>
          <p:cNvPr id="14" name="Text Placeholder 6">
            <a:extLst>
              <a:ext uri="{FF2B5EF4-FFF2-40B4-BE49-F238E27FC236}">
                <a16:creationId xmlns:a16="http://schemas.microsoft.com/office/drawing/2014/main" id="{0FBFF413-9C9D-6973-5C8C-00B6CB14D65C}"/>
              </a:ext>
            </a:extLst>
          </p:cNvPr>
          <p:cNvSpPr>
            <a:spLocks noGrp="1"/>
          </p:cNvSpPr>
          <p:nvPr>
            <p:ph type="body" sz="quarter" idx="10"/>
          </p:nvPr>
        </p:nvSpPr>
        <p:spPr>
          <a:xfrm>
            <a:off x="639074" y="1341274"/>
            <a:ext cx="8582747" cy="3693319"/>
          </a:xfrm>
        </p:spPr>
        <p:txBody>
          <a:bodyPr/>
          <a:lstStyle/>
          <a:p>
            <a:pPr>
              <a:lnSpc>
                <a:spcPct val="100000"/>
              </a:lnSpc>
            </a:pPr>
            <a:r>
              <a:rPr lang="en-US" sz="6000" dirty="0">
                <a:solidFill>
                  <a:schemeClr val="tx1"/>
                </a:solidFill>
              </a:rPr>
              <a:t>Easy Refactoring with </a:t>
            </a:r>
            <a:r>
              <a:rPr lang="en-US" sz="6000" dirty="0" err="1">
                <a:solidFill>
                  <a:schemeClr val="tx1"/>
                </a:solidFill>
              </a:rPr>
              <a:t>OpenRewrite</a:t>
            </a:r>
            <a:r>
              <a:rPr lang="en-US" sz="6000" dirty="0">
                <a:solidFill>
                  <a:schemeClr val="tx1"/>
                </a:solidFill>
              </a:rPr>
              <a:t>:</a:t>
            </a:r>
          </a:p>
          <a:p>
            <a:pPr>
              <a:lnSpc>
                <a:spcPct val="100000"/>
              </a:lnSpc>
            </a:pPr>
            <a:r>
              <a:rPr lang="en-US" sz="6000" dirty="0">
                <a:gradFill>
                  <a:gsLst>
                    <a:gs pos="0">
                      <a:schemeClr val="accent4">
                        <a:lumMod val="60000"/>
                        <a:lumOff val="40000"/>
                      </a:schemeClr>
                    </a:gs>
                    <a:gs pos="100000">
                      <a:schemeClr val="accent2">
                        <a:lumMod val="60000"/>
                        <a:lumOff val="40000"/>
                      </a:schemeClr>
                    </a:gs>
                    <a:gs pos="38000">
                      <a:schemeClr val="accent4"/>
                    </a:gs>
                  </a:gsLst>
                  <a:lin ang="1200000" scaled="0"/>
                </a:gradFill>
                <a:latin typeface="Calibri" panose="020F0502020204030204" pitchFamily="34" charset="0"/>
                <a:cs typeface="Calibri" panose="020F0502020204030204" pitchFamily="34" charset="0"/>
              </a:rPr>
              <a:t>Upgrade your Java codebase in a few clicks</a:t>
            </a:r>
          </a:p>
        </p:txBody>
      </p:sp>
      <p:pic>
        <p:nvPicPr>
          <p:cNvPr id="2" name="Picture 1">
            <a:extLst>
              <a:ext uri="{FF2B5EF4-FFF2-40B4-BE49-F238E27FC236}">
                <a16:creationId xmlns:a16="http://schemas.microsoft.com/office/drawing/2014/main" id="{BE3F984F-0EC7-59F3-7A19-A00D2F826276}"/>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7704668" y="2820541"/>
            <a:ext cx="4487332" cy="4037459"/>
          </a:xfrm>
          <a:prstGeom prst="rect">
            <a:avLst/>
          </a:prstGeom>
        </p:spPr>
      </p:pic>
    </p:spTree>
    <p:extLst>
      <p:ext uri="{BB962C8B-B14F-4D97-AF65-F5344CB8AC3E}">
        <p14:creationId xmlns:p14="http://schemas.microsoft.com/office/powerpoint/2010/main" val="14862850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E7B12-94E5-1E8A-9A20-C930CC8426EB}"/>
              </a:ext>
            </a:extLst>
          </p:cNvPr>
          <p:cNvSpPr>
            <a:spLocks noGrp="1"/>
          </p:cNvSpPr>
          <p:nvPr>
            <p:ph type="title"/>
          </p:nvPr>
        </p:nvSpPr>
        <p:spPr/>
        <p:txBody>
          <a:bodyPr/>
          <a:lstStyle/>
          <a:p>
            <a:r>
              <a:rPr lang="en-US" b="0"/>
              <a:t>When You Have a Big Thought That is Paired…</a:t>
            </a:r>
          </a:p>
        </p:txBody>
      </p:sp>
      <p:sp>
        <p:nvSpPr>
          <p:cNvPr id="9" name="Text Placeholder 8">
            <a:extLst>
              <a:ext uri="{FF2B5EF4-FFF2-40B4-BE49-F238E27FC236}">
                <a16:creationId xmlns:a16="http://schemas.microsoft.com/office/drawing/2014/main" id="{43E65A60-BFF6-5D2C-96CA-C0DCDBCDC9B7}"/>
              </a:ext>
            </a:extLst>
          </p:cNvPr>
          <p:cNvSpPr>
            <a:spLocks noGrp="1"/>
          </p:cNvSpPr>
          <p:nvPr>
            <p:ph type="body" sz="quarter" idx="16"/>
          </p:nvPr>
        </p:nvSpPr>
        <p:spPr/>
        <p:txBody>
          <a:bodyPr/>
          <a:lstStyle/>
          <a:p>
            <a:r>
              <a:rPr lang="en-US"/>
              <a:t>With a lot of supporting details.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a:t>
            </a:r>
          </a:p>
          <a:p>
            <a:endParaRPr lang="en-US"/>
          </a:p>
        </p:txBody>
      </p:sp>
      <p:sp>
        <p:nvSpPr>
          <p:cNvPr id="10" name="Text Placeholder 9">
            <a:extLst>
              <a:ext uri="{FF2B5EF4-FFF2-40B4-BE49-F238E27FC236}">
                <a16:creationId xmlns:a16="http://schemas.microsoft.com/office/drawing/2014/main" id="{1F88C411-8C59-AFA3-5C10-11E75FDF9817}"/>
              </a:ext>
            </a:extLst>
          </p:cNvPr>
          <p:cNvSpPr>
            <a:spLocks noGrp="1"/>
          </p:cNvSpPr>
          <p:nvPr>
            <p:ph type="body" sz="quarter" idx="28"/>
          </p:nvPr>
        </p:nvSpPr>
        <p:spPr/>
        <p:txBody>
          <a:bodyPr>
            <a:normAutofit/>
          </a:bodyPr>
          <a:lstStyle/>
          <a:p>
            <a:r>
              <a:rPr lang="en-US"/>
              <a:t>SECTION TITLE</a:t>
            </a:r>
          </a:p>
        </p:txBody>
      </p:sp>
      <p:sp>
        <p:nvSpPr>
          <p:cNvPr id="8" name="Text Placeholder 7">
            <a:extLst>
              <a:ext uri="{FF2B5EF4-FFF2-40B4-BE49-F238E27FC236}">
                <a16:creationId xmlns:a16="http://schemas.microsoft.com/office/drawing/2014/main" id="{A33CA039-DE3C-5D85-0DB8-D98A38BFDC35}"/>
              </a:ext>
            </a:extLst>
          </p:cNvPr>
          <p:cNvSpPr>
            <a:spLocks noGrp="1"/>
          </p:cNvSpPr>
          <p:nvPr>
            <p:ph type="body" sz="quarter" idx="25"/>
          </p:nvPr>
        </p:nvSpPr>
        <p:spPr/>
        <p:txBody>
          <a:bodyPr/>
          <a:lstStyle/>
          <a:p>
            <a:r>
              <a:rPr lang="en-US" dirty="0"/>
              <a:t>Title with Big and Little Type</a:t>
            </a:r>
          </a:p>
        </p:txBody>
      </p:sp>
    </p:spTree>
    <p:extLst>
      <p:ext uri="{BB962C8B-B14F-4D97-AF65-F5344CB8AC3E}">
        <p14:creationId xmlns:p14="http://schemas.microsoft.com/office/powerpoint/2010/main" val="2542667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C456C3-E9D3-7581-657A-EE0EAAC83FEE}"/>
              </a:ext>
            </a:extLst>
          </p:cNvPr>
          <p:cNvSpPr>
            <a:spLocks noGrp="1"/>
          </p:cNvSpPr>
          <p:nvPr>
            <p:ph type="title"/>
          </p:nvPr>
        </p:nvSpPr>
        <p:spPr/>
        <p:txBody>
          <a:bodyPr/>
          <a:lstStyle/>
          <a:p>
            <a:r>
              <a:rPr lang="en-US"/>
              <a:t>Program Overview</a:t>
            </a:r>
          </a:p>
        </p:txBody>
      </p:sp>
      <p:sp>
        <p:nvSpPr>
          <p:cNvPr id="9" name="Text Placeholder 3">
            <a:extLst>
              <a:ext uri="{FF2B5EF4-FFF2-40B4-BE49-F238E27FC236}">
                <a16:creationId xmlns:a16="http://schemas.microsoft.com/office/drawing/2014/main" id="{B14CF293-7DCE-F259-BE9C-3CB84A0053BD}"/>
              </a:ext>
            </a:extLst>
          </p:cNvPr>
          <p:cNvSpPr>
            <a:spLocks noGrp="1"/>
          </p:cNvSpPr>
          <p:nvPr>
            <p:ph type="body" sz="quarter" idx="28"/>
          </p:nvPr>
        </p:nvSpPr>
        <p:spPr/>
        <p:txBody>
          <a:bodyPr>
            <a:normAutofit/>
          </a:bodyPr>
          <a:lstStyle/>
          <a:p>
            <a:r>
              <a:rPr lang="en-US"/>
              <a:t>OUR APPROACH</a:t>
            </a:r>
          </a:p>
        </p:txBody>
      </p:sp>
      <p:graphicFrame>
        <p:nvGraphicFramePr>
          <p:cNvPr id="11" name="Table 10">
            <a:extLst>
              <a:ext uri="{FF2B5EF4-FFF2-40B4-BE49-F238E27FC236}">
                <a16:creationId xmlns:a16="http://schemas.microsoft.com/office/drawing/2014/main" id="{EAE40163-B712-C62D-DE16-677F72D133DC}"/>
              </a:ext>
            </a:extLst>
          </p:cNvPr>
          <p:cNvGraphicFramePr>
            <a:graphicFrameLocks noGrp="1"/>
          </p:cNvGraphicFramePr>
          <p:nvPr>
            <p:extLst>
              <p:ext uri="{D42A27DB-BD31-4B8C-83A1-F6EECF244321}">
                <p14:modId xmlns:p14="http://schemas.microsoft.com/office/powerpoint/2010/main" val="2402788142"/>
              </p:ext>
            </p:extLst>
          </p:nvPr>
        </p:nvGraphicFramePr>
        <p:xfrm>
          <a:off x="627062" y="1579526"/>
          <a:ext cx="10929940" cy="998574"/>
        </p:xfrm>
        <a:graphic>
          <a:graphicData uri="http://schemas.openxmlformats.org/drawingml/2006/table">
            <a:tbl>
              <a:tblPr firstRow="1" bandRow="1">
                <a:tableStyleId>{2D5ABB26-0587-4C30-8999-92F81FD0307C}</a:tableStyleId>
              </a:tblPr>
              <a:tblGrid>
                <a:gridCol w="546497">
                  <a:extLst>
                    <a:ext uri="{9D8B030D-6E8A-4147-A177-3AD203B41FA5}">
                      <a16:colId xmlns:a16="http://schemas.microsoft.com/office/drawing/2014/main" val="20000"/>
                    </a:ext>
                  </a:extLst>
                </a:gridCol>
                <a:gridCol w="546497">
                  <a:extLst>
                    <a:ext uri="{9D8B030D-6E8A-4147-A177-3AD203B41FA5}">
                      <a16:colId xmlns:a16="http://schemas.microsoft.com/office/drawing/2014/main" val="20001"/>
                    </a:ext>
                  </a:extLst>
                </a:gridCol>
                <a:gridCol w="546497">
                  <a:extLst>
                    <a:ext uri="{9D8B030D-6E8A-4147-A177-3AD203B41FA5}">
                      <a16:colId xmlns:a16="http://schemas.microsoft.com/office/drawing/2014/main" val="20002"/>
                    </a:ext>
                  </a:extLst>
                </a:gridCol>
                <a:gridCol w="546497">
                  <a:extLst>
                    <a:ext uri="{9D8B030D-6E8A-4147-A177-3AD203B41FA5}">
                      <a16:colId xmlns:a16="http://schemas.microsoft.com/office/drawing/2014/main" val="20003"/>
                    </a:ext>
                  </a:extLst>
                </a:gridCol>
                <a:gridCol w="546497">
                  <a:extLst>
                    <a:ext uri="{9D8B030D-6E8A-4147-A177-3AD203B41FA5}">
                      <a16:colId xmlns:a16="http://schemas.microsoft.com/office/drawing/2014/main" val="20004"/>
                    </a:ext>
                  </a:extLst>
                </a:gridCol>
                <a:gridCol w="546497">
                  <a:extLst>
                    <a:ext uri="{9D8B030D-6E8A-4147-A177-3AD203B41FA5}">
                      <a16:colId xmlns:a16="http://schemas.microsoft.com/office/drawing/2014/main" val="20005"/>
                    </a:ext>
                  </a:extLst>
                </a:gridCol>
                <a:gridCol w="546497">
                  <a:extLst>
                    <a:ext uri="{9D8B030D-6E8A-4147-A177-3AD203B41FA5}">
                      <a16:colId xmlns:a16="http://schemas.microsoft.com/office/drawing/2014/main" val="20006"/>
                    </a:ext>
                  </a:extLst>
                </a:gridCol>
                <a:gridCol w="546497">
                  <a:extLst>
                    <a:ext uri="{9D8B030D-6E8A-4147-A177-3AD203B41FA5}">
                      <a16:colId xmlns:a16="http://schemas.microsoft.com/office/drawing/2014/main" val="20007"/>
                    </a:ext>
                  </a:extLst>
                </a:gridCol>
                <a:gridCol w="546497">
                  <a:extLst>
                    <a:ext uri="{9D8B030D-6E8A-4147-A177-3AD203B41FA5}">
                      <a16:colId xmlns:a16="http://schemas.microsoft.com/office/drawing/2014/main" val="20008"/>
                    </a:ext>
                  </a:extLst>
                </a:gridCol>
                <a:gridCol w="546497">
                  <a:extLst>
                    <a:ext uri="{9D8B030D-6E8A-4147-A177-3AD203B41FA5}">
                      <a16:colId xmlns:a16="http://schemas.microsoft.com/office/drawing/2014/main" val="20009"/>
                    </a:ext>
                  </a:extLst>
                </a:gridCol>
                <a:gridCol w="546497">
                  <a:extLst>
                    <a:ext uri="{9D8B030D-6E8A-4147-A177-3AD203B41FA5}">
                      <a16:colId xmlns:a16="http://schemas.microsoft.com/office/drawing/2014/main" val="20010"/>
                    </a:ext>
                  </a:extLst>
                </a:gridCol>
                <a:gridCol w="546497">
                  <a:extLst>
                    <a:ext uri="{9D8B030D-6E8A-4147-A177-3AD203B41FA5}">
                      <a16:colId xmlns:a16="http://schemas.microsoft.com/office/drawing/2014/main" val="20011"/>
                    </a:ext>
                  </a:extLst>
                </a:gridCol>
                <a:gridCol w="546497">
                  <a:extLst>
                    <a:ext uri="{9D8B030D-6E8A-4147-A177-3AD203B41FA5}">
                      <a16:colId xmlns:a16="http://schemas.microsoft.com/office/drawing/2014/main" val="20012"/>
                    </a:ext>
                  </a:extLst>
                </a:gridCol>
                <a:gridCol w="546497">
                  <a:extLst>
                    <a:ext uri="{9D8B030D-6E8A-4147-A177-3AD203B41FA5}">
                      <a16:colId xmlns:a16="http://schemas.microsoft.com/office/drawing/2014/main" val="20013"/>
                    </a:ext>
                  </a:extLst>
                </a:gridCol>
                <a:gridCol w="546497">
                  <a:extLst>
                    <a:ext uri="{9D8B030D-6E8A-4147-A177-3AD203B41FA5}">
                      <a16:colId xmlns:a16="http://schemas.microsoft.com/office/drawing/2014/main" val="20014"/>
                    </a:ext>
                  </a:extLst>
                </a:gridCol>
                <a:gridCol w="546497">
                  <a:extLst>
                    <a:ext uri="{9D8B030D-6E8A-4147-A177-3AD203B41FA5}">
                      <a16:colId xmlns:a16="http://schemas.microsoft.com/office/drawing/2014/main" val="20015"/>
                    </a:ext>
                  </a:extLst>
                </a:gridCol>
                <a:gridCol w="546497">
                  <a:extLst>
                    <a:ext uri="{9D8B030D-6E8A-4147-A177-3AD203B41FA5}">
                      <a16:colId xmlns:a16="http://schemas.microsoft.com/office/drawing/2014/main" val="20016"/>
                    </a:ext>
                  </a:extLst>
                </a:gridCol>
                <a:gridCol w="546497">
                  <a:extLst>
                    <a:ext uri="{9D8B030D-6E8A-4147-A177-3AD203B41FA5}">
                      <a16:colId xmlns:a16="http://schemas.microsoft.com/office/drawing/2014/main" val="20017"/>
                    </a:ext>
                  </a:extLst>
                </a:gridCol>
                <a:gridCol w="546497">
                  <a:extLst>
                    <a:ext uri="{9D8B030D-6E8A-4147-A177-3AD203B41FA5}">
                      <a16:colId xmlns:a16="http://schemas.microsoft.com/office/drawing/2014/main" val="20018"/>
                    </a:ext>
                  </a:extLst>
                </a:gridCol>
                <a:gridCol w="546497">
                  <a:extLst>
                    <a:ext uri="{9D8B030D-6E8A-4147-A177-3AD203B41FA5}">
                      <a16:colId xmlns:a16="http://schemas.microsoft.com/office/drawing/2014/main" val="20019"/>
                    </a:ext>
                  </a:extLst>
                </a:gridCol>
              </a:tblGrid>
              <a:tr h="283520">
                <a:tc gridSpan="4">
                  <a:txBody>
                    <a:bodyPr/>
                    <a:lstStyle/>
                    <a:p>
                      <a:pPr algn="ctr"/>
                      <a:r>
                        <a:rPr lang="en-US" sz="800" b="0" i="0" cap="none" baseline="0">
                          <a:solidFill>
                            <a:schemeClr val="bg1"/>
                          </a:solidFill>
                          <a:latin typeface="+mn-lt"/>
                          <a:ea typeface="Calibri Regular" charset="0"/>
                          <a:cs typeface="Calibri Regular" charset="0"/>
                        </a:rPr>
                        <a:t>MONTH 1</a:t>
                      </a:r>
                    </a:p>
                  </a:txBody>
                  <a:tcPr marL="0" marR="0" anchor="ctr">
                    <a:lnL w="6350" cap="flat" cmpd="sng" algn="ctr">
                      <a:solidFill>
                        <a:schemeClr val="tx1"/>
                      </a:solidFill>
                      <a:prstDash val="solid"/>
                      <a:round/>
                      <a:headEnd type="none" w="med" len="med"/>
                      <a:tailEnd type="none" w="med" len="med"/>
                    </a:lnL>
                    <a:lnR w="12700" cap="flat" cmpd="sng" algn="ctr">
                      <a:solidFill>
                        <a:srgbClr val="FBFAFA"/>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solidFill>
                      <a:srgbClr val="2747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sz="800" b="0" i="0" cap="none" baseline="0">
                          <a:solidFill>
                            <a:schemeClr val="bg1"/>
                          </a:solidFill>
                          <a:latin typeface="+mn-lt"/>
                          <a:ea typeface="Calibri Regular" charset="0"/>
                          <a:cs typeface="Calibri Regular" charset="0"/>
                        </a:rPr>
                        <a:t>MONTH 2</a:t>
                      </a:r>
                    </a:p>
                  </a:txBody>
                  <a:tcPr marL="0" marR="0" anchor="ctr">
                    <a:lnL w="12700" cap="flat" cmpd="sng" algn="ctr">
                      <a:solidFill>
                        <a:srgbClr val="FBFAFA"/>
                      </a:solidFill>
                      <a:prstDash val="solid"/>
                      <a:round/>
                      <a:headEnd type="none" w="med" len="med"/>
                      <a:tailEnd type="none" w="med" len="med"/>
                    </a:lnL>
                    <a:lnR w="12700" cap="flat" cmpd="sng" algn="ctr">
                      <a:solidFill>
                        <a:srgbClr val="FBFAFA"/>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solidFill>
                      <a:srgbClr val="2747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sz="800" b="0" i="0" cap="none" baseline="0">
                          <a:solidFill>
                            <a:schemeClr val="bg1"/>
                          </a:solidFill>
                          <a:latin typeface="+mn-lt"/>
                          <a:ea typeface="Calibri Regular" charset="0"/>
                          <a:cs typeface="Calibri Regular" charset="0"/>
                        </a:rPr>
                        <a:t>MONTH 3</a:t>
                      </a:r>
                    </a:p>
                  </a:txBody>
                  <a:tcPr marL="0" marR="0" anchor="ctr">
                    <a:lnL w="12700" cap="flat" cmpd="sng" algn="ctr">
                      <a:solidFill>
                        <a:srgbClr val="FBFAFA"/>
                      </a:solidFill>
                      <a:prstDash val="solid"/>
                      <a:round/>
                      <a:headEnd type="none" w="med" len="med"/>
                      <a:tailEnd type="none" w="med" len="med"/>
                    </a:lnL>
                    <a:lnR w="12700" cap="flat" cmpd="sng" algn="ctr">
                      <a:solidFill>
                        <a:srgbClr val="FBFAFA"/>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solidFill>
                      <a:srgbClr val="2747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sz="800" b="0" i="0" cap="none" baseline="0">
                          <a:solidFill>
                            <a:schemeClr val="bg1"/>
                          </a:solidFill>
                          <a:latin typeface="+mn-lt"/>
                          <a:ea typeface="Calibri Regular" charset="0"/>
                          <a:cs typeface="Calibri Regular" charset="0"/>
                        </a:rPr>
                        <a:t>MONTH 4</a:t>
                      </a:r>
                    </a:p>
                  </a:txBody>
                  <a:tcPr marL="0" marR="0" anchor="ctr">
                    <a:lnL w="12700" cap="flat" cmpd="sng" algn="ctr">
                      <a:solidFill>
                        <a:srgbClr val="FBFAFA"/>
                      </a:solidFill>
                      <a:prstDash val="solid"/>
                      <a:round/>
                      <a:headEnd type="none" w="med" len="med"/>
                      <a:tailEnd type="none" w="med" len="med"/>
                    </a:lnL>
                    <a:lnR w="12700" cap="flat" cmpd="sng" algn="ctr">
                      <a:solidFill>
                        <a:srgbClr val="FBFAFA"/>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solidFill>
                      <a:srgbClr val="2747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sz="800" b="0" i="0" cap="none" baseline="0">
                          <a:solidFill>
                            <a:schemeClr val="bg1"/>
                          </a:solidFill>
                          <a:latin typeface="+mn-lt"/>
                          <a:ea typeface="Calibri Regular" charset="0"/>
                          <a:cs typeface="Calibri Regular" charset="0"/>
                        </a:rPr>
                        <a:t>MONTH 5</a:t>
                      </a:r>
                    </a:p>
                  </a:txBody>
                  <a:tcPr marL="0" marR="0" anchor="ctr">
                    <a:lnL w="12700" cap="flat" cmpd="sng" algn="ctr">
                      <a:solidFill>
                        <a:srgbClr val="FBFAFA"/>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solidFill>
                      <a:srgbClr val="2747FF"/>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97837">
                <a:tc>
                  <a:txBody>
                    <a:bodyPr/>
                    <a:lstStyle/>
                    <a:p>
                      <a:pPr algn="ctr"/>
                      <a:r>
                        <a:rPr lang="en-US" sz="800" b="0" i="0" cap="all" baseline="0">
                          <a:solidFill>
                            <a:schemeClr val="accent4"/>
                          </a:solidFill>
                          <a:latin typeface="+mn-lt"/>
                          <a:ea typeface="Calibri Regular" charset="0"/>
                          <a:cs typeface="Calibri Regular" charset="0"/>
                        </a:rPr>
                        <a:t>1</a:t>
                      </a:r>
                    </a:p>
                  </a:txBody>
                  <a:tcPr marL="0" marR="0" anchor="ctr" anchorCtr="1">
                    <a:lnL w="6350" cap="flat" cmpd="sng" algn="ctr">
                      <a:noFill/>
                      <a:prstDash val="solid"/>
                      <a:round/>
                      <a:headEnd type="none" w="med" len="med"/>
                      <a:tailEnd type="none" w="med" len="med"/>
                    </a:lnL>
                    <a:lnR w="6350" cap="flat" cmpd="sng" algn="ctr">
                      <a:solidFill>
                        <a:srgbClr val="8A8A8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BFAFA"/>
                    </a:solidFill>
                  </a:tcPr>
                </a:tc>
                <a:tc>
                  <a:txBody>
                    <a:bodyPr/>
                    <a:lstStyle/>
                    <a:p>
                      <a:pPr algn="ctr"/>
                      <a:r>
                        <a:rPr lang="en-US" sz="800" b="0" i="0" cap="all" baseline="0">
                          <a:solidFill>
                            <a:schemeClr val="accent4"/>
                          </a:solidFill>
                          <a:latin typeface="+mn-lt"/>
                          <a:ea typeface="Calibri Regular" charset="0"/>
                          <a:cs typeface="Calibri Regular" charset="0"/>
                        </a:rPr>
                        <a:t>8</a:t>
                      </a:r>
                    </a:p>
                  </a:txBody>
                  <a:tcPr marL="0" marR="0" anchor="ctr" anchorCtr="1">
                    <a:lnL w="6350" cap="flat" cmpd="sng" algn="ctr">
                      <a:solidFill>
                        <a:srgbClr val="8A8A8A"/>
                      </a:solidFill>
                      <a:prstDash val="solid"/>
                      <a:round/>
                      <a:headEnd type="none" w="med" len="med"/>
                      <a:tailEnd type="none" w="med" len="med"/>
                    </a:lnL>
                    <a:lnR w="6350" cap="flat" cmpd="sng" algn="ctr">
                      <a:solidFill>
                        <a:srgbClr val="8A8A8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BFAFA"/>
                    </a:solidFill>
                  </a:tcPr>
                </a:tc>
                <a:tc>
                  <a:txBody>
                    <a:bodyPr/>
                    <a:lstStyle/>
                    <a:p>
                      <a:pPr algn="ctr"/>
                      <a:r>
                        <a:rPr lang="en-US" sz="800" b="0" i="0" cap="all" baseline="0">
                          <a:solidFill>
                            <a:schemeClr val="accent4"/>
                          </a:solidFill>
                          <a:latin typeface="+mn-lt"/>
                          <a:ea typeface="Calibri Regular" charset="0"/>
                          <a:cs typeface="Calibri Regular" charset="0"/>
                        </a:rPr>
                        <a:t>15</a:t>
                      </a:r>
                    </a:p>
                  </a:txBody>
                  <a:tcPr marL="0" marR="0" anchor="ctr" anchorCtr="1">
                    <a:lnL w="6350" cap="flat" cmpd="sng" algn="ctr">
                      <a:solidFill>
                        <a:srgbClr val="8A8A8A"/>
                      </a:solidFill>
                      <a:prstDash val="solid"/>
                      <a:round/>
                      <a:headEnd type="none" w="med" len="med"/>
                      <a:tailEnd type="none" w="med" len="med"/>
                    </a:lnL>
                    <a:lnR w="6350" cap="flat" cmpd="sng" algn="ctr">
                      <a:solidFill>
                        <a:srgbClr val="8A8A8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BFAFA"/>
                    </a:solidFill>
                  </a:tcPr>
                </a:tc>
                <a:tc>
                  <a:txBody>
                    <a:bodyPr/>
                    <a:lstStyle/>
                    <a:p>
                      <a:pPr algn="ctr"/>
                      <a:r>
                        <a:rPr lang="en-US" sz="800" b="0" i="0" cap="all" baseline="0">
                          <a:solidFill>
                            <a:schemeClr val="accent4"/>
                          </a:solidFill>
                          <a:latin typeface="+mn-lt"/>
                          <a:ea typeface="Calibri Regular" charset="0"/>
                          <a:cs typeface="Calibri Regular" charset="0"/>
                        </a:rPr>
                        <a:t>22</a:t>
                      </a:r>
                    </a:p>
                  </a:txBody>
                  <a:tcPr marL="0" marR="0" anchor="ctr" anchorCtr="1">
                    <a:lnL w="6350" cap="flat" cmpd="sng" algn="ctr">
                      <a:solidFill>
                        <a:srgbClr val="8A8A8A"/>
                      </a:solidFill>
                      <a:prstDash val="solid"/>
                      <a:round/>
                      <a:headEnd type="none" w="med" len="med"/>
                      <a:tailEnd type="none" w="med" len="med"/>
                    </a:lnL>
                    <a:lnR w="6350" cap="flat" cmpd="sng" algn="ctr">
                      <a:solidFill>
                        <a:srgbClr val="8A8A8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BFAFA"/>
                    </a:solidFill>
                  </a:tcPr>
                </a:tc>
                <a:tc>
                  <a:txBody>
                    <a:bodyPr/>
                    <a:lstStyle/>
                    <a:p>
                      <a:pPr algn="ctr"/>
                      <a:r>
                        <a:rPr lang="en-US" sz="800" b="0" i="0" cap="all" baseline="0">
                          <a:solidFill>
                            <a:schemeClr val="accent4"/>
                          </a:solidFill>
                          <a:latin typeface="+mn-lt"/>
                          <a:ea typeface="Calibri Regular" charset="0"/>
                          <a:cs typeface="Calibri Regular" charset="0"/>
                        </a:rPr>
                        <a:t>1</a:t>
                      </a:r>
                    </a:p>
                  </a:txBody>
                  <a:tcPr marL="0" marR="0" anchor="ctr" anchorCtr="1">
                    <a:lnL w="6350" cap="flat" cmpd="sng" algn="ctr">
                      <a:solidFill>
                        <a:srgbClr val="8A8A8A"/>
                      </a:solidFill>
                      <a:prstDash val="solid"/>
                      <a:round/>
                      <a:headEnd type="none" w="med" len="med"/>
                      <a:tailEnd type="none" w="med" len="med"/>
                    </a:lnL>
                    <a:lnR w="6350" cap="flat" cmpd="sng" algn="ctr">
                      <a:solidFill>
                        <a:srgbClr val="8A8A8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BFAFA"/>
                    </a:solidFill>
                  </a:tcPr>
                </a:tc>
                <a:tc>
                  <a:txBody>
                    <a:bodyPr/>
                    <a:lstStyle/>
                    <a:p>
                      <a:pPr algn="ctr"/>
                      <a:r>
                        <a:rPr lang="en-US" sz="800" b="0" i="0" cap="all" baseline="0">
                          <a:solidFill>
                            <a:schemeClr val="accent4"/>
                          </a:solidFill>
                          <a:latin typeface="+mn-lt"/>
                          <a:ea typeface="Calibri Regular" charset="0"/>
                          <a:cs typeface="Calibri Regular" charset="0"/>
                        </a:rPr>
                        <a:t>8</a:t>
                      </a:r>
                    </a:p>
                  </a:txBody>
                  <a:tcPr marL="0" marR="0" anchor="ctr" anchorCtr="1">
                    <a:lnL w="6350" cap="flat" cmpd="sng" algn="ctr">
                      <a:solidFill>
                        <a:srgbClr val="8A8A8A"/>
                      </a:solidFill>
                      <a:prstDash val="solid"/>
                      <a:round/>
                      <a:headEnd type="none" w="med" len="med"/>
                      <a:tailEnd type="none" w="med" len="med"/>
                    </a:lnL>
                    <a:lnR w="6350" cap="flat" cmpd="sng" algn="ctr">
                      <a:solidFill>
                        <a:srgbClr val="8A8A8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BFAFA"/>
                    </a:solidFill>
                  </a:tcPr>
                </a:tc>
                <a:tc>
                  <a:txBody>
                    <a:bodyPr/>
                    <a:lstStyle/>
                    <a:p>
                      <a:pPr algn="ctr"/>
                      <a:r>
                        <a:rPr lang="en-US" sz="800" b="0" i="0" cap="all" baseline="0">
                          <a:solidFill>
                            <a:schemeClr val="accent4"/>
                          </a:solidFill>
                          <a:latin typeface="+mn-lt"/>
                          <a:ea typeface="Calibri Regular" charset="0"/>
                          <a:cs typeface="Calibri Regular" charset="0"/>
                        </a:rPr>
                        <a:t>15</a:t>
                      </a:r>
                    </a:p>
                  </a:txBody>
                  <a:tcPr marL="0" marR="0" anchor="ctr" anchorCtr="1">
                    <a:lnL w="6350" cap="flat" cmpd="sng" algn="ctr">
                      <a:solidFill>
                        <a:srgbClr val="8A8A8A"/>
                      </a:solidFill>
                      <a:prstDash val="solid"/>
                      <a:round/>
                      <a:headEnd type="none" w="med" len="med"/>
                      <a:tailEnd type="none" w="med" len="med"/>
                    </a:lnL>
                    <a:lnR w="6350" cap="flat" cmpd="sng" algn="ctr">
                      <a:solidFill>
                        <a:srgbClr val="8A8A8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BFAFA"/>
                    </a:solidFill>
                  </a:tcPr>
                </a:tc>
                <a:tc>
                  <a:txBody>
                    <a:bodyPr/>
                    <a:lstStyle/>
                    <a:p>
                      <a:pPr algn="ctr"/>
                      <a:r>
                        <a:rPr lang="en-US" sz="800" b="0" i="0" cap="all" baseline="0">
                          <a:solidFill>
                            <a:schemeClr val="accent4"/>
                          </a:solidFill>
                          <a:latin typeface="+mn-lt"/>
                          <a:ea typeface="Calibri Regular" charset="0"/>
                          <a:cs typeface="Calibri Regular" charset="0"/>
                        </a:rPr>
                        <a:t>22</a:t>
                      </a:r>
                    </a:p>
                  </a:txBody>
                  <a:tcPr marL="0" marR="0" anchor="ctr" anchorCtr="1">
                    <a:lnL w="6350" cap="flat" cmpd="sng" algn="ctr">
                      <a:solidFill>
                        <a:srgbClr val="8A8A8A"/>
                      </a:solidFill>
                      <a:prstDash val="solid"/>
                      <a:round/>
                      <a:headEnd type="none" w="med" len="med"/>
                      <a:tailEnd type="none" w="med" len="med"/>
                    </a:lnL>
                    <a:lnR w="6350" cap="flat" cmpd="sng" algn="ctr">
                      <a:solidFill>
                        <a:srgbClr val="8A8A8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BFAFA"/>
                    </a:solidFill>
                  </a:tcPr>
                </a:tc>
                <a:tc>
                  <a:txBody>
                    <a:bodyPr/>
                    <a:lstStyle/>
                    <a:p>
                      <a:pPr algn="ctr"/>
                      <a:r>
                        <a:rPr lang="en-US" sz="800" b="0" i="0" cap="all" baseline="0">
                          <a:solidFill>
                            <a:schemeClr val="accent4"/>
                          </a:solidFill>
                          <a:latin typeface="+mn-lt"/>
                          <a:ea typeface="Calibri Regular" charset="0"/>
                          <a:cs typeface="Calibri Regular" charset="0"/>
                        </a:rPr>
                        <a:t>1</a:t>
                      </a:r>
                    </a:p>
                  </a:txBody>
                  <a:tcPr marL="0" marR="0" anchor="ctr" anchorCtr="1">
                    <a:lnL w="6350" cap="flat" cmpd="sng" algn="ctr">
                      <a:solidFill>
                        <a:srgbClr val="8A8A8A"/>
                      </a:solidFill>
                      <a:prstDash val="solid"/>
                      <a:round/>
                      <a:headEnd type="none" w="med" len="med"/>
                      <a:tailEnd type="none" w="med" len="med"/>
                    </a:lnL>
                    <a:lnR w="6350" cap="flat" cmpd="sng" algn="ctr">
                      <a:solidFill>
                        <a:srgbClr val="8A8A8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BFAFA"/>
                    </a:solidFill>
                  </a:tcPr>
                </a:tc>
                <a:tc>
                  <a:txBody>
                    <a:bodyPr/>
                    <a:lstStyle/>
                    <a:p>
                      <a:pPr algn="ctr"/>
                      <a:r>
                        <a:rPr lang="en-US" sz="800" b="0" i="0" cap="all" baseline="0">
                          <a:solidFill>
                            <a:schemeClr val="accent4"/>
                          </a:solidFill>
                          <a:latin typeface="+mn-lt"/>
                          <a:ea typeface="Calibri Regular" charset="0"/>
                          <a:cs typeface="Calibri Regular" charset="0"/>
                        </a:rPr>
                        <a:t>8</a:t>
                      </a:r>
                    </a:p>
                  </a:txBody>
                  <a:tcPr marL="0" marR="0" anchor="ctr" anchorCtr="1">
                    <a:lnL w="6350" cap="flat" cmpd="sng" algn="ctr">
                      <a:solidFill>
                        <a:srgbClr val="8A8A8A"/>
                      </a:solidFill>
                      <a:prstDash val="solid"/>
                      <a:round/>
                      <a:headEnd type="none" w="med" len="med"/>
                      <a:tailEnd type="none" w="med" len="med"/>
                    </a:lnL>
                    <a:lnR w="6350" cap="flat" cmpd="sng" algn="ctr">
                      <a:solidFill>
                        <a:srgbClr val="8A8A8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BFAFA"/>
                    </a:solidFill>
                  </a:tcPr>
                </a:tc>
                <a:tc>
                  <a:txBody>
                    <a:bodyPr/>
                    <a:lstStyle/>
                    <a:p>
                      <a:pPr algn="ctr"/>
                      <a:r>
                        <a:rPr lang="en-US" sz="800" b="0" i="0" cap="all" baseline="0">
                          <a:solidFill>
                            <a:schemeClr val="accent4"/>
                          </a:solidFill>
                          <a:latin typeface="+mn-lt"/>
                          <a:ea typeface="Calibri Regular" charset="0"/>
                          <a:cs typeface="Calibri Regular" charset="0"/>
                        </a:rPr>
                        <a:t>15</a:t>
                      </a:r>
                    </a:p>
                  </a:txBody>
                  <a:tcPr marL="0" marR="0" anchor="ctr" anchorCtr="1">
                    <a:lnL w="6350" cap="flat" cmpd="sng" algn="ctr">
                      <a:solidFill>
                        <a:srgbClr val="8A8A8A"/>
                      </a:solidFill>
                      <a:prstDash val="solid"/>
                      <a:round/>
                      <a:headEnd type="none" w="med" len="med"/>
                      <a:tailEnd type="none" w="med" len="med"/>
                    </a:lnL>
                    <a:lnR w="6350" cap="flat" cmpd="sng" algn="ctr">
                      <a:solidFill>
                        <a:srgbClr val="8A8A8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BFAFA"/>
                    </a:solidFill>
                  </a:tcPr>
                </a:tc>
                <a:tc>
                  <a:txBody>
                    <a:bodyPr/>
                    <a:lstStyle/>
                    <a:p>
                      <a:pPr algn="ctr"/>
                      <a:r>
                        <a:rPr lang="en-US" sz="800" b="0" i="0" cap="all" baseline="0">
                          <a:solidFill>
                            <a:schemeClr val="accent4"/>
                          </a:solidFill>
                          <a:latin typeface="+mn-lt"/>
                          <a:ea typeface="Calibri Regular" charset="0"/>
                          <a:cs typeface="Calibri Regular" charset="0"/>
                        </a:rPr>
                        <a:t>22</a:t>
                      </a:r>
                    </a:p>
                  </a:txBody>
                  <a:tcPr marL="0" marR="0" anchor="ctr" anchorCtr="1">
                    <a:lnL w="6350" cap="flat" cmpd="sng" algn="ctr">
                      <a:solidFill>
                        <a:srgbClr val="8A8A8A"/>
                      </a:solidFill>
                      <a:prstDash val="solid"/>
                      <a:round/>
                      <a:headEnd type="none" w="med" len="med"/>
                      <a:tailEnd type="none" w="med" len="med"/>
                    </a:lnL>
                    <a:lnR w="6350" cap="flat" cmpd="sng" algn="ctr">
                      <a:solidFill>
                        <a:srgbClr val="8A8A8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BFAFA"/>
                    </a:solidFill>
                  </a:tcPr>
                </a:tc>
                <a:tc>
                  <a:txBody>
                    <a:bodyPr/>
                    <a:lstStyle/>
                    <a:p>
                      <a:pPr algn="ctr"/>
                      <a:r>
                        <a:rPr lang="en-US" sz="800" b="0" i="0" cap="all" baseline="0">
                          <a:solidFill>
                            <a:schemeClr val="accent4"/>
                          </a:solidFill>
                          <a:latin typeface="+mn-lt"/>
                          <a:ea typeface="Calibri Regular" charset="0"/>
                          <a:cs typeface="Calibri Regular" charset="0"/>
                        </a:rPr>
                        <a:t>1</a:t>
                      </a:r>
                    </a:p>
                  </a:txBody>
                  <a:tcPr marL="0" marR="0" anchor="ctr" anchorCtr="1">
                    <a:lnL w="6350" cap="flat" cmpd="sng" algn="ctr">
                      <a:solidFill>
                        <a:srgbClr val="8A8A8A"/>
                      </a:solidFill>
                      <a:prstDash val="solid"/>
                      <a:round/>
                      <a:headEnd type="none" w="med" len="med"/>
                      <a:tailEnd type="none" w="med" len="med"/>
                    </a:lnL>
                    <a:lnR w="6350" cap="flat" cmpd="sng" algn="ctr">
                      <a:solidFill>
                        <a:srgbClr val="8A8A8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BFAFA"/>
                    </a:solidFill>
                  </a:tcPr>
                </a:tc>
                <a:tc>
                  <a:txBody>
                    <a:bodyPr/>
                    <a:lstStyle/>
                    <a:p>
                      <a:pPr algn="ctr"/>
                      <a:r>
                        <a:rPr lang="en-US" sz="800" b="0" i="0" cap="all" baseline="0">
                          <a:solidFill>
                            <a:schemeClr val="accent4"/>
                          </a:solidFill>
                          <a:latin typeface="+mn-lt"/>
                          <a:ea typeface="Calibri Regular" charset="0"/>
                          <a:cs typeface="Calibri Regular" charset="0"/>
                        </a:rPr>
                        <a:t>8</a:t>
                      </a:r>
                    </a:p>
                  </a:txBody>
                  <a:tcPr marL="0" marR="0" anchor="ctr" anchorCtr="1">
                    <a:lnL w="6350" cap="flat" cmpd="sng" algn="ctr">
                      <a:solidFill>
                        <a:srgbClr val="8A8A8A"/>
                      </a:solidFill>
                      <a:prstDash val="solid"/>
                      <a:round/>
                      <a:headEnd type="none" w="med" len="med"/>
                      <a:tailEnd type="none" w="med" len="med"/>
                    </a:lnL>
                    <a:lnR w="6350" cap="flat" cmpd="sng" algn="ctr">
                      <a:solidFill>
                        <a:srgbClr val="8A8A8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BFAFA"/>
                    </a:solidFill>
                  </a:tcPr>
                </a:tc>
                <a:tc>
                  <a:txBody>
                    <a:bodyPr/>
                    <a:lstStyle/>
                    <a:p>
                      <a:pPr algn="ctr"/>
                      <a:r>
                        <a:rPr lang="en-US" sz="800" b="0" i="0" cap="all" baseline="0">
                          <a:solidFill>
                            <a:schemeClr val="accent4"/>
                          </a:solidFill>
                          <a:latin typeface="+mn-lt"/>
                          <a:ea typeface="Calibri Regular" charset="0"/>
                          <a:cs typeface="Calibri Regular" charset="0"/>
                        </a:rPr>
                        <a:t>15</a:t>
                      </a:r>
                    </a:p>
                  </a:txBody>
                  <a:tcPr marL="0" marR="0" anchor="ctr" anchorCtr="1">
                    <a:lnL w="6350" cap="flat" cmpd="sng" algn="ctr">
                      <a:solidFill>
                        <a:srgbClr val="8A8A8A"/>
                      </a:solidFill>
                      <a:prstDash val="solid"/>
                      <a:round/>
                      <a:headEnd type="none" w="med" len="med"/>
                      <a:tailEnd type="none" w="med" len="med"/>
                    </a:lnL>
                    <a:lnR w="6350" cap="flat" cmpd="sng" algn="ctr">
                      <a:solidFill>
                        <a:srgbClr val="8A8A8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BFAFA"/>
                    </a:solidFill>
                  </a:tcPr>
                </a:tc>
                <a:tc>
                  <a:txBody>
                    <a:bodyPr/>
                    <a:lstStyle/>
                    <a:p>
                      <a:pPr algn="ctr"/>
                      <a:r>
                        <a:rPr lang="en-US" sz="800" b="0" i="0" cap="all" baseline="0">
                          <a:solidFill>
                            <a:schemeClr val="accent4"/>
                          </a:solidFill>
                          <a:latin typeface="+mn-lt"/>
                          <a:ea typeface="Calibri Regular" charset="0"/>
                          <a:cs typeface="Calibri Regular" charset="0"/>
                        </a:rPr>
                        <a:t>22</a:t>
                      </a:r>
                    </a:p>
                  </a:txBody>
                  <a:tcPr marL="0" marR="0" anchor="ctr" anchorCtr="1">
                    <a:lnL w="6350" cap="flat" cmpd="sng" algn="ctr">
                      <a:solidFill>
                        <a:srgbClr val="8A8A8A"/>
                      </a:solidFill>
                      <a:prstDash val="solid"/>
                      <a:round/>
                      <a:headEnd type="none" w="med" len="med"/>
                      <a:tailEnd type="none" w="med" len="med"/>
                    </a:lnL>
                    <a:lnR w="6350" cap="flat" cmpd="sng" algn="ctr">
                      <a:solidFill>
                        <a:srgbClr val="8A8A8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BFAFA"/>
                    </a:solidFill>
                  </a:tcPr>
                </a:tc>
                <a:tc>
                  <a:txBody>
                    <a:bodyPr/>
                    <a:lstStyle/>
                    <a:p>
                      <a:pPr algn="ctr"/>
                      <a:r>
                        <a:rPr lang="en-US" sz="800" b="0" i="0" cap="all" baseline="0">
                          <a:solidFill>
                            <a:schemeClr val="accent4"/>
                          </a:solidFill>
                          <a:latin typeface="+mn-lt"/>
                          <a:ea typeface="Calibri Regular" charset="0"/>
                          <a:cs typeface="Calibri Regular" charset="0"/>
                        </a:rPr>
                        <a:t>1</a:t>
                      </a:r>
                    </a:p>
                  </a:txBody>
                  <a:tcPr marL="0" marR="0" anchor="ctr" anchorCtr="1">
                    <a:lnL w="6350" cap="flat" cmpd="sng" algn="ctr">
                      <a:solidFill>
                        <a:srgbClr val="8A8A8A"/>
                      </a:solidFill>
                      <a:prstDash val="solid"/>
                      <a:round/>
                      <a:headEnd type="none" w="med" len="med"/>
                      <a:tailEnd type="none" w="med" len="med"/>
                    </a:lnL>
                    <a:lnR w="6350" cap="flat" cmpd="sng" algn="ctr">
                      <a:solidFill>
                        <a:srgbClr val="8A8A8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BFAFA"/>
                    </a:solidFill>
                  </a:tcPr>
                </a:tc>
                <a:tc>
                  <a:txBody>
                    <a:bodyPr/>
                    <a:lstStyle/>
                    <a:p>
                      <a:pPr algn="ctr"/>
                      <a:r>
                        <a:rPr lang="en-US" sz="800" b="0" i="0" cap="all" baseline="0">
                          <a:solidFill>
                            <a:schemeClr val="accent4"/>
                          </a:solidFill>
                          <a:latin typeface="+mn-lt"/>
                          <a:ea typeface="Calibri Regular" charset="0"/>
                          <a:cs typeface="Calibri Regular" charset="0"/>
                        </a:rPr>
                        <a:t>8</a:t>
                      </a:r>
                    </a:p>
                  </a:txBody>
                  <a:tcPr marL="0" marR="0" anchor="ctr" anchorCtr="1">
                    <a:lnL w="6350" cap="flat" cmpd="sng" algn="ctr">
                      <a:solidFill>
                        <a:srgbClr val="8A8A8A"/>
                      </a:solidFill>
                      <a:prstDash val="solid"/>
                      <a:round/>
                      <a:headEnd type="none" w="med" len="med"/>
                      <a:tailEnd type="none" w="med" len="med"/>
                    </a:lnL>
                    <a:lnR w="6350" cap="flat" cmpd="sng" algn="ctr">
                      <a:solidFill>
                        <a:srgbClr val="8A8A8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BFAFA"/>
                    </a:solidFill>
                  </a:tcPr>
                </a:tc>
                <a:tc>
                  <a:txBody>
                    <a:bodyPr/>
                    <a:lstStyle/>
                    <a:p>
                      <a:pPr algn="ctr"/>
                      <a:r>
                        <a:rPr lang="en-US" sz="800" b="0" i="0" cap="all" baseline="0">
                          <a:solidFill>
                            <a:schemeClr val="accent4"/>
                          </a:solidFill>
                          <a:latin typeface="+mn-lt"/>
                          <a:ea typeface="Calibri Regular" charset="0"/>
                          <a:cs typeface="Calibri Regular" charset="0"/>
                        </a:rPr>
                        <a:t>15</a:t>
                      </a:r>
                    </a:p>
                  </a:txBody>
                  <a:tcPr marL="0" marR="0" anchor="ctr" anchorCtr="1">
                    <a:lnL w="6350" cap="flat" cmpd="sng" algn="ctr">
                      <a:solidFill>
                        <a:srgbClr val="8A8A8A"/>
                      </a:solidFill>
                      <a:prstDash val="solid"/>
                      <a:round/>
                      <a:headEnd type="none" w="med" len="med"/>
                      <a:tailEnd type="none" w="med" len="med"/>
                    </a:lnL>
                    <a:lnR w="6350" cap="flat" cmpd="sng" algn="ctr">
                      <a:solidFill>
                        <a:srgbClr val="8A8A8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BFAFA"/>
                    </a:solidFill>
                  </a:tcPr>
                </a:tc>
                <a:tc>
                  <a:txBody>
                    <a:bodyPr/>
                    <a:lstStyle/>
                    <a:p>
                      <a:pPr algn="ctr"/>
                      <a:r>
                        <a:rPr lang="en-US" sz="800" b="0" i="0" cap="all" baseline="0">
                          <a:solidFill>
                            <a:schemeClr val="accent4"/>
                          </a:solidFill>
                          <a:latin typeface="+mn-lt"/>
                          <a:ea typeface="Calibri Regular" charset="0"/>
                          <a:cs typeface="Calibri Regular" charset="0"/>
                        </a:rPr>
                        <a:t>22</a:t>
                      </a:r>
                    </a:p>
                  </a:txBody>
                  <a:tcPr marL="0" marR="0" anchor="ctr" anchorCtr="1">
                    <a:lnL w="6350" cap="flat" cmpd="sng" algn="ctr">
                      <a:solidFill>
                        <a:srgbClr val="8A8A8A"/>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BFAFA"/>
                    </a:solidFill>
                  </a:tcPr>
                </a:tc>
                <a:extLst>
                  <a:ext uri="{0D108BD9-81ED-4DB2-BD59-A6C34878D82A}">
                    <a16:rowId xmlns:a16="http://schemas.microsoft.com/office/drawing/2014/main" val="10001"/>
                  </a:ext>
                </a:extLst>
              </a:tr>
              <a:tr h="417217">
                <a:tc gridSpan="2">
                  <a:txBody>
                    <a:bodyPr/>
                    <a:lstStyle/>
                    <a:p>
                      <a:pPr algn="ctr"/>
                      <a:r>
                        <a:rPr lang="en-US" sz="800" cap="all">
                          <a:solidFill>
                            <a:schemeClr val="bg1"/>
                          </a:solidFill>
                          <a:ea typeface="Calibri Regular" charset="0"/>
                          <a:cs typeface="Calibri Regular" charset="0"/>
                        </a:rPr>
                        <a:t>ALIGNMENT</a:t>
                      </a:r>
                      <a:endParaRPr lang="en-US" sz="800" b="0" i="0" cap="all" baseline="0">
                        <a:solidFill>
                          <a:schemeClr val="bg1"/>
                        </a:solidFill>
                        <a:latin typeface="+mn-lt"/>
                        <a:ea typeface="Calibri Regular" charset="0"/>
                        <a:cs typeface="Calibri Regular" charset="0"/>
                      </a:endParaRPr>
                    </a:p>
                  </a:txBody>
                  <a:tcPr marL="0" marR="0" anchor="ctr" anchorCtr="1">
                    <a:lnL w="6350" cap="flat" cmpd="sng" algn="ctr">
                      <a:noFill/>
                      <a:prstDash val="solid"/>
                      <a:round/>
                      <a:headEnd type="none" w="med" len="med"/>
                      <a:tailEnd type="none" w="med" len="med"/>
                    </a:lnL>
                    <a:lnR w="12700" cap="flat" cmpd="sng" algn="ctr">
                      <a:solidFill>
                        <a:srgbClr val="FBFAF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590EE"/>
                    </a:solidFill>
                  </a:tcPr>
                </a:tc>
                <a:tc hMerge="1">
                  <a:txBody>
                    <a:bodyPr/>
                    <a:lstStyle/>
                    <a:p>
                      <a:pPr algn="ctr"/>
                      <a:endParaRPr lang="en-US" sz="800" b="0" i="0" cap="all" baseline="0">
                        <a:solidFill>
                          <a:schemeClr val="bg1"/>
                        </a:solidFill>
                        <a:latin typeface="+mn-lt"/>
                        <a:ea typeface="Calibri Regular" charset="0"/>
                        <a:cs typeface="Calibri Regular" charset="0"/>
                      </a:endParaRPr>
                    </a:p>
                  </a:txBody>
                  <a:tcPr marL="0" marR="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8A8A8A"/>
                    </a:solidFill>
                  </a:tcPr>
                </a:tc>
                <a:tc gridSpan="4">
                  <a:txBody>
                    <a:bodyPr/>
                    <a:lstStyle/>
                    <a:p>
                      <a:pPr algn="ctr"/>
                      <a:r>
                        <a:rPr lang="en-US" sz="800" cap="all">
                          <a:solidFill>
                            <a:schemeClr val="bg1"/>
                          </a:solidFill>
                          <a:ea typeface="Calibri Regular" charset="0"/>
                          <a:cs typeface="Calibri Regular" charset="0"/>
                        </a:rPr>
                        <a:t>LEARNING</a:t>
                      </a:r>
                      <a:endParaRPr lang="en-US" sz="800" b="0" i="0" cap="all" baseline="0">
                        <a:solidFill>
                          <a:schemeClr val="bg1"/>
                        </a:solidFill>
                        <a:latin typeface="+mn-lt"/>
                        <a:ea typeface="Calibri Regular" charset="0"/>
                        <a:cs typeface="Calibri Regular" charset="0"/>
                      </a:endParaRPr>
                    </a:p>
                  </a:txBody>
                  <a:tcPr marL="0" marR="0" anchor="ctr" anchorCtr="1">
                    <a:lnL w="12700" cap="flat" cmpd="sng" algn="ctr">
                      <a:solidFill>
                        <a:srgbClr val="FBFAFA"/>
                      </a:solidFill>
                      <a:prstDash val="solid"/>
                      <a:round/>
                      <a:headEnd type="none" w="med" len="med"/>
                      <a:tailEnd type="none" w="med" len="med"/>
                    </a:lnL>
                    <a:lnR w="12700" cap="flat" cmpd="sng" algn="ctr">
                      <a:solidFill>
                        <a:srgbClr val="FBFAF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590EE"/>
                    </a:solidFill>
                  </a:tcPr>
                </a:tc>
                <a:tc hMerge="1">
                  <a:txBody>
                    <a:bodyPr/>
                    <a:lstStyle/>
                    <a:p>
                      <a:pPr algn="ctr"/>
                      <a:endParaRPr lang="en-US" sz="800" b="0" i="0" cap="all" baseline="0">
                        <a:solidFill>
                          <a:schemeClr val="bg1"/>
                        </a:solidFill>
                        <a:latin typeface="+mn-lt"/>
                        <a:ea typeface="Calibri Regular" charset="0"/>
                        <a:cs typeface="Calibri Regular" charset="0"/>
                      </a:endParaRPr>
                    </a:p>
                  </a:txBody>
                  <a:tcPr marL="0" marR="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8A8A8A"/>
                    </a:solidFill>
                  </a:tcPr>
                </a:tc>
                <a:tc hMerge="1">
                  <a:txBody>
                    <a:bodyPr/>
                    <a:lstStyle/>
                    <a:p>
                      <a:pPr algn="ctr"/>
                      <a:endParaRPr lang="en-US" sz="800" b="0" i="0" cap="all" baseline="0">
                        <a:solidFill>
                          <a:schemeClr val="bg1"/>
                        </a:solidFill>
                        <a:latin typeface="+mn-lt"/>
                        <a:ea typeface="Calibri Regular" charset="0"/>
                        <a:cs typeface="Calibri Regular" charset="0"/>
                      </a:endParaRPr>
                    </a:p>
                  </a:txBody>
                  <a:tcPr marL="0" marR="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8A8A8A"/>
                    </a:solidFill>
                  </a:tcPr>
                </a:tc>
                <a:tc hMerge="1">
                  <a:txBody>
                    <a:bodyPr/>
                    <a:lstStyle/>
                    <a:p>
                      <a:pPr algn="ctr"/>
                      <a:endParaRPr lang="en-US" sz="800" b="0" i="0" cap="all" baseline="0">
                        <a:solidFill>
                          <a:schemeClr val="bg1"/>
                        </a:solidFill>
                        <a:latin typeface="+mn-lt"/>
                        <a:ea typeface="Calibri Regular" charset="0"/>
                        <a:cs typeface="Calibri Regular" charset="0"/>
                      </a:endParaRPr>
                    </a:p>
                  </a:txBody>
                  <a:tcPr marL="0" marR="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8A8A8A"/>
                    </a:solid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cap="all">
                          <a:solidFill>
                            <a:schemeClr val="bg1"/>
                          </a:solidFill>
                          <a:ea typeface="Calibri Regular" charset="0"/>
                          <a:cs typeface="Calibri Regular" charset="0"/>
                        </a:rPr>
                        <a:t>analysis</a:t>
                      </a:r>
                    </a:p>
                  </a:txBody>
                  <a:tcPr marL="0" marR="0" anchor="ctr" anchorCtr="1">
                    <a:lnL w="12700" cap="flat" cmpd="sng" algn="ctr">
                      <a:solidFill>
                        <a:srgbClr val="FBFAFA"/>
                      </a:solidFill>
                      <a:prstDash val="solid"/>
                      <a:round/>
                      <a:headEnd type="none" w="med" len="med"/>
                      <a:tailEnd type="none" w="med" len="med"/>
                    </a:lnL>
                    <a:lnR w="12700" cap="flat" cmpd="sng" algn="ctr">
                      <a:solidFill>
                        <a:srgbClr val="FBFAF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590EE"/>
                    </a:solidFill>
                  </a:tcPr>
                </a:tc>
                <a:tc hMerge="1">
                  <a:txBody>
                    <a:bodyPr/>
                    <a:lstStyle/>
                    <a:p>
                      <a:pPr algn="ctr"/>
                      <a:endParaRPr lang="en-US" sz="800" b="0" i="0" cap="all" baseline="0">
                        <a:solidFill>
                          <a:schemeClr val="bg1"/>
                        </a:solidFill>
                        <a:latin typeface="+mn-lt"/>
                        <a:ea typeface="Calibri Regular" charset="0"/>
                        <a:cs typeface="Calibri Regular" charset="0"/>
                      </a:endParaRPr>
                    </a:p>
                  </a:txBody>
                  <a:tcPr marL="0" marR="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8A8A8A"/>
                    </a:solidFill>
                  </a:tcPr>
                </a:tc>
                <a:tc hMerge="1">
                  <a:txBody>
                    <a:bodyPr/>
                    <a:lstStyle/>
                    <a:p>
                      <a:pPr algn="ctr"/>
                      <a:endParaRPr lang="en-US" sz="800" b="0" i="0" cap="all" baseline="0">
                        <a:solidFill>
                          <a:schemeClr val="bg1"/>
                        </a:solidFill>
                        <a:latin typeface="+mn-lt"/>
                        <a:ea typeface="Calibri Regular" charset="0"/>
                        <a:cs typeface="Calibri Regular" charset="0"/>
                      </a:endParaRPr>
                    </a:p>
                  </a:txBody>
                  <a:tcPr marL="0" marR="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8A8A8A"/>
                    </a:solid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cap="all">
                          <a:solidFill>
                            <a:schemeClr val="bg1"/>
                          </a:solidFill>
                          <a:ea typeface="Calibri Regular" charset="0"/>
                          <a:cs typeface="Calibri Regular" charset="0"/>
                        </a:rPr>
                        <a:t>Ideation &amp; envisioning</a:t>
                      </a:r>
                    </a:p>
                  </a:txBody>
                  <a:tcPr marL="0" marR="0" anchor="ctr" anchorCtr="1">
                    <a:lnL w="12700" cap="flat" cmpd="sng" algn="ctr">
                      <a:solidFill>
                        <a:srgbClr val="FBFAFA"/>
                      </a:solidFill>
                      <a:prstDash val="solid"/>
                      <a:round/>
                      <a:headEnd type="none" w="med" len="med"/>
                      <a:tailEnd type="none" w="med" len="med"/>
                    </a:lnL>
                    <a:lnR w="12700" cap="flat" cmpd="sng" algn="ctr">
                      <a:solidFill>
                        <a:srgbClr val="FBFAF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590EE"/>
                    </a:solidFill>
                  </a:tcPr>
                </a:tc>
                <a:tc hMerge="1">
                  <a:txBody>
                    <a:bodyPr/>
                    <a:lstStyle/>
                    <a:p>
                      <a:pPr algn="ctr"/>
                      <a:endParaRPr lang="en-US" sz="800" b="0" i="0" cap="all" baseline="0">
                        <a:solidFill>
                          <a:schemeClr val="bg1"/>
                        </a:solidFill>
                        <a:latin typeface="+mn-lt"/>
                        <a:ea typeface="Calibri Regular" charset="0"/>
                        <a:cs typeface="Calibri Regular" charset="0"/>
                      </a:endParaRPr>
                    </a:p>
                  </a:txBody>
                  <a:tcPr marL="0" marR="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8A8A8A"/>
                    </a:solidFill>
                  </a:tcPr>
                </a:tc>
                <a:tc hMerge="1">
                  <a:txBody>
                    <a:bodyPr/>
                    <a:lstStyle/>
                    <a:p>
                      <a:pPr algn="ctr"/>
                      <a:endParaRPr lang="en-US" sz="800" b="0" i="0" cap="all" baseline="0">
                        <a:solidFill>
                          <a:schemeClr val="bg1"/>
                        </a:solidFill>
                        <a:latin typeface="+mn-lt"/>
                        <a:ea typeface="Calibri Regular" charset="0"/>
                        <a:cs typeface="Calibri Regular" charset="0"/>
                      </a:endParaRPr>
                    </a:p>
                  </a:txBody>
                  <a:tcPr marL="0" marR="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8A8A8A"/>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cap="all">
                          <a:solidFill>
                            <a:schemeClr val="bg1"/>
                          </a:solidFill>
                          <a:ea typeface="Calibri Regular" charset="0"/>
                          <a:cs typeface="Calibri Regular" charset="0"/>
                        </a:rPr>
                        <a:t>Design &amp; prototyping</a:t>
                      </a:r>
                    </a:p>
                  </a:txBody>
                  <a:tcPr marL="0" marR="0" anchor="ctr" anchorCtr="1">
                    <a:lnL w="12700" cap="flat" cmpd="sng" algn="ctr">
                      <a:solidFill>
                        <a:srgbClr val="FBFAFA"/>
                      </a:solidFill>
                      <a:prstDash val="solid"/>
                      <a:round/>
                      <a:headEnd type="none" w="med" len="med"/>
                      <a:tailEnd type="none" w="med" len="med"/>
                    </a:lnL>
                    <a:lnR w="12700" cap="flat" cmpd="sng" algn="ctr">
                      <a:solidFill>
                        <a:srgbClr val="FBFAF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590EE"/>
                    </a:solidFill>
                  </a:tcPr>
                </a:tc>
                <a:tc hMerge="1">
                  <a:txBody>
                    <a:bodyPr/>
                    <a:lstStyle/>
                    <a:p>
                      <a:pPr algn="ctr"/>
                      <a:endParaRPr lang="en-US" sz="800" b="0" i="0" cap="all" baseline="0">
                        <a:solidFill>
                          <a:schemeClr val="bg1"/>
                        </a:solidFill>
                        <a:latin typeface="+mn-lt"/>
                        <a:ea typeface="Calibri Regular" charset="0"/>
                        <a:cs typeface="Calibri Regular" charset="0"/>
                      </a:endParaRPr>
                    </a:p>
                  </a:txBody>
                  <a:tcPr marL="0" marR="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8A8A8A"/>
                    </a:solidFill>
                  </a:tcPr>
                </a:tc>
                <a:tc hMerge="1">
                  <a:txBody>
                    <a:bodyPr/>
                    <a:lstStyle/>
                    <a:p>
                      <a:pPr algn="ctr"/>
                      <a:endParaRPr lang="en-US" sz="800" b="0" i="0" cap="all" baseline="0">
                        <a:solidFill>
                          <a:schemeClr val="bg1"/>
                        </a:solidFill>
                        <a:latin typeface="+mn-lt"/>
                        <a:ea typeface="Calibri Regular" charset="0"/>
                        <a:cs typeface="Calibri Regular" charset="0"/>
                      </a:endParaRPr>
                    </a:p>
                  </a:txBody>
                  <a:tcPr marL="0" marR="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8A8A8A"/>
                    </a:solidFill>
                  </a:tcPr>
                </a:tc>
                <a:tc hMerge="1">
                  <a:txBody>
                    <a:bodyPr/>
                    <a:lstStyle/>
                    <a:p>
                      <a:pPr algn="ctr"/>
                      <a:endParaRPr lang="en-US" sz="800" b="0" i="0" cap="all" baseline="0">
                        <a:solidFill>
                          <a:schemeClr val="bg1"/>
                        </a:solidFill>
                        <a:latin typeface="+mn-lt"/>
                        <a:ea typeface="Calibri Regular" charset="0"/>
                        <a:cs typeface="Calibri Regular" charset="0"/>
                      </a:endParaRPr>
                    </a:p>
                  </a:txBody>
                  <a:tcPr marL="0" marR="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8A8A8A"/>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cap="all">
                          <a:solidFill>
                            <a:schemeClr val="bg1"/>
                          </a:solidFill>
                          <a:ea typeface="Calibri Regular" charset="0"/>
                          <a:cs typeface="Calibri Regular" charset="0"/>
                        </a:rPr>
                        <a:t>Evaluation &amp; implementation</a:t>
                      </a:r>
                    </a:p>
                  </a:txBody>
                  <a:tcPr marL="0" marR="0" anchor="ctr" anchorCtr="1">
                    <a:lnL w="12700" cap="flat" cmpd="sng" algn="ctr">
                      <a:solidFill>
                        <a:srgbClr val="FBFAFA"/>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590EE"/>
                    </a:solidFill>
                  </a:tcPr>
                </a:tc>
                <a:tc hMerge="1">
                  <a:txBody>
                    <a:bodyPr/>
                    <a:lstStyle/>
                    <a:p>
                      <a:pPr algn="ctr"/>
                      <a:endParaRPr lang="en-US" sz="800" b="0" i="0" cap="all" baseline="0">
                        <a:solidFill>
                          <a:schemeClr val="bg1"/>
                        </a:solidFill>
                        <a:latin typeface="+mn-lt"/>
                        <a:ea typeface="Calibri Regular" charset="0"/>
                        <a:cs typeface="Calibri Regular" charset="0"/>
                      </a:endParaRPr>
                    </a:p>
                  </a:txBody>
                  <a:tcPr marL="0" marR="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8A8A8A"/>
                    </a:solidFill>
                  </a:tcPr>
                </a:tc>
                <a:tc hMerge="1">
                  <a:txBody>
                    <a:bodyPr/>
                    <a:lstStyle/>
                    <a:p>
                      <a:pPr algn="ctr"/>
                      <a:endParaRPr lang="en-US" sz="800" b="0" i="0" cap="all" baseline="0">
                        <a:solidFill>
                          <a:schemeClr val="bg1"/>
                        </a:solidFill>
                        <a:latin typeface="+mn-lt"/>
                        <a:ea typeface="Calibri Regular" charset="0"/>
                        <a:cs typeface="Calibri Regular" charset="0"/>
                      </a:endParaRPr>
                    </a:p>
                  </a:txBody>
                  <a:tcPr marL="0" marR="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8A8A8A"/>
                    </a:solidFill>
                  </a:tcPr>
                </a:tc>
                <a:tc hMerge="1">
                  <a:txBody>
                    <a:bodyPr/>
                    <a:lstStyle/>
                    <a:p>
                      <a:pPr algn="ctr"/>
                      <a:endParaRPr lang="en-US" sz="800" b="0" i="0" cap="all" baseline="0">
                        <a:solidFill>
                          <a:schemeClr val="bg1"/>
                        </a:solidFill>
                        <a:latin typeface="+mn-lt"/>
                        <a:ea typeface="Calibri Regular" charset="0"/>
                        <a:cs typeface="Calibri Regular" charset="0"/>
                      </a:endParaRPr>
                    </a:p>
                  </a:txBody>
                  <a:tcPr marL="0" marR="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8A8A8A"/>
                    </a:solidFill>
                  </a:tcPr>
                </a:tc>
                <a:extLst>
                  <a:ext uri="{0D108BD9-81ED-4DB2-BD59-A6C34878D82A}">
                    <a16:rowId xmlns:a16="http://schemas.microsoft.com/office/drawing/2014/main" val="1894957949"/>
                  </a:ext>
                </a:extLst>
              </a:tr>
            </a:tbl>
          </a:graphicData>
        </a:graphic>
      </p:graphicFrame>
      <p:sp>
        <p:nvSpPr>
          <p:cNvPr id="18" name="Text Placeholder 2">
            <a:extLst>
              <a:ext uri="{FF2B5EF4-FFF2-40B4-BE49-F238E27FC236}">
                <a16:creationId xmlns:a16="http://schemas.microsoft.com/office/drawing/2014/main" id="{B0380B1F-7396-63BC-EEA8-D4CE43A8DA6F}"/>
              </a:ext>
            </a:extLst>
          </p:cNvPr>
          <p:cNvSpPr txBox="1">
            <a:spLocks/>
          </p:cNvSpPr>
          <p:nvPr/>
        </p:nvSpPr>
        <p:spPr>
          <a:xfrm>
            <a:off x="586874" y="3730088"/>
            <a:ext cx="2039112" cy="215444"/>
          </a:xfrm>
          <a:prstGeom prst="rect">
            <a:avLst/>
          </a:prstGeom>
        </p:spPr>
        <p:txBody>
          <a:bodyPr vert="horz" wrap="square" lIns="91440" tIns="0" rIns="0" bIns="0" rtlCol="0" anchor="ctr">
            <a:spAutoFit/>
          </a:bodyPr>
          <a:lstStyle>
            <a:defPPr>
              <a:defRPr lang="en-US"/>
            </a:defPPr>
            <a:lvl1pPr marL="0" algn="ctr" defTabSz="914400" rtl="0" eaLnBrk="1" latinLnBrk="0" hangingPunct="1">
              <a:defRPr kumimoji="0" lang="en-US" sz="1400" b="1" i="0" u="none" strike="noStrike" kern="1200" cap="none" spc="0" normalizeH="0" baseline="0">
                <a:ln>
                  <a:noFill/>
                </a:ln>
                <a:solidFill>
                  <a:srgbClr val="222222"/>
                </a:solidFill>
                <a:effectLst/>
                <a:uLnTx/>
                <a:uFillTx/>
                <a:latin typeface="+mn-lt"/>
                <a:ea typeface="Calibri" panose="020F0502020204030204" pitchFamily="34" charset="0"/>
                <a:cs typeface="Calibri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solidFill>
                  <a:schemeClr val="accent5"/>
                </a:solidFill>
              </a:rPr>
              <a:t>Alignment</a:t>
            </a:r>
          </a:p>
        </p:txBody>
      </p:sp>
      <p:sp>
        <p:nvSpPr>
          <p:cNvPr id="19" name="Text Placeholder 2">
            <a:extLst>
              <a:ext uri="{FF2B5EF4-FFF2-40B4-BE49-F238E27FC236}">
                <a16:creationId xmlns:a16="http://schemas.microsoft.com/office/drawing/2014/main" id="{6A19F9E3-E558-C79C-B926-6F71484F32C8}"/>
              </a:ext>
            </a:extLst>
          </p:cNvPr>
          <p:cNvSpPr txBox="1">
            <a:spLocks/>
          </p:cNvSpPr>
          <p:nvPr/>
        </p:nvSpPr>
        <p:spPr>
          <a:xfrm>
            <a:off x="586874" y="4208096"/>
            <a:ext cx="2039112" cy="1739515"/>
          </a:xfrm>
          <a:prstGeom prst="rect">
            <a:avLst/>
          </a:prstGeom>
        </p:spPr>
        <p:txBody>
          <a:bodyPr wrap="square" lIns="91440">
            <a:spAutoFit/>
          </a:bodyPr>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Light" panose="020F0302020204030204" pitchFamily="34" charset="0"/>
              </a:defRPr>
            </a:lvl1pPr>
            <a:lvl2pPr marL="6858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00" b="1"/>
              <a:t>GOALS</a:t>
            </a:r>
          </a:p>
          <a:p>
            <a:pPr>
              <a:spcAft>
                <a:spcPts val="600"/>
              </a:spcAft>
            </a:pPr>
            <a:r>
              <a:rPr lang="en-US" sz="900"/>
              <a:t>Description of goals for </a:t>
            </a:r>
            <a:br>
              <a:rPr lang="en-US" sz="900"/>
            </a:br>
            <a:r>
              <a:rPr lang="en-US" sz="900"/>
              <a:t>this Phase.</a:t>
            </a:r>
          </a:p>
          <a:p>
            <a:pPr>
              <a:spcAft>
                <a:spcPts val="300"/>
              </a:spcAft>
            </a:pPr>
            <a:r>
              <a:rPr lang="en-US" sz="900" b="1"/>
              <a:t>ACTIVITIES</a:t>
            </a:r>
          </a:p>
          <a:p>
            <a:pPr marL="171450" indent="-171450">
              <a:spcBef>
                <a:spcPts val="0"/>
              </a:spcBef>
              <a:spcAft>
                <a:spcPts val="300"/>
              </a:spcAft>
              <a:buFont typeface="Arial" panose="020B0604020202020204" pitchFamily="34" charset="0"/>
              <a:buChar char="•"/>
            </a:pPr>
            <a:r>
              <a:rPr lang="en-US" sz="900"/>
              <a:t>Description of Activity 1</a:t>
            </a:r>
          </a:p>
          <a:p>
            <a:pPr marL="171450" indent="-171450">
              <a:spcBef>
                <a:spcPts val="0"/>
              </a:spcBef>
              <a:spcAft>
                <a:spcPts val="300"/>
              </a:spcAft>
              <a:buFont typeface="Arial" panose="020B0604020202020204" pitchFamily="34" charset="0"/>
              <a:buChar char="•"/>
            </a:pPr>
            <a:r>
              <a:rPr lang="en-US" sz="900"/>
              <a:t>Description of Activity 2</a:t>
            </a:r>
          </a:p>
          <a:p>
            <a:pPr marL="171450" indent="-171450">
              <a:spcBef>
                <a:spcPts val="0"/>
              </a:spcBef>
              <a:spcAft>
                <a:spcPts val="300"/>
              </a:spcAft>
              <a:buFont typeface="Arial" panose="020B0604020202020204" pitchFamily="34" charset="0"/>
              <a:buChar char="•"/>
            </a:pPr>
            <a:r>
              <a:rPr lang="en-US" sz="900"/>
              <a:t>Description of Activity 3</a:t>
            </a:r>
          </a:p>
          <a:p>
            <a:pPr marL="171450" indent="-171450">
              <a:spcBef>
                <a:spcPts val="0"/>
              </a:spcBef>
              <a:spcAft>
                <a:spcPts val="300"/>
              </a:spcAft>
              <a:buFont typeface="Arial" panose="020B0604020202020204" pitchFamily="34" charset="0"/>
              <a:buChar char="•"/>
            </a:pPr>
            <a:r>
              <a:rPr lang="en-US" sz="900"/>
              <a:t>Description of Activity 4</a:t>
            </a:r>
          </a:p>
        </p:txBody>
      </p:sp>
      <p:sp>
        <p:nvSpPr>
          <p:cNvPr id="20" name="Text Placeholder 2">
            <a:extLst>
              <a:ext uri="{FF2B5EF4-FFF2-40B4-BE49-F238E27FC236}">
                <a16:creationId xmlns:a16="http://schemas.microsoft.com/office/drawing/2014/main" id="{7F4F6755-4760-9A75-43B2-020F0532F73D}"/>
              </a:ext>
            </a:extLst>
          </p:cNvPr>
          <p:cNvSpPr txBox="1">
            <a:spLocks/>
          </p:cNvSpPr>
          <p:nvPr/>
        </p:nvSpPr>
        <p:spPr>
          <a:xfrm>
            <a:off x="2460892" y="3730088"/>
            <a:ext cx="2039112" cy="215444"/>
          </a:xfrm>
          <a:prstGeom prst="rect">
            <a:avLst/>
          </a:prstGeom>
        </p:spPr>
        <p:txBody>
          <a:bodyPr vert="horz" wrap="square" lIns="91440" tIns="0" rIns="0" bIns="0" rtlCol="0" anchor="ctr">
            <a:spAutoFit/>
          </a:bodyPr>
          <a:lstStyle>
            <a:defPPr>
              <a:defRPr lang="en-US"/>
            </a:defPPr>
            <a:lvl1pPr marL="0" algn="ctr" defTabSz="914400" rtl="0" eaLnBrk="1" latinLnBrk="0" hangingPunct="1">
              <a:defRPr kumimoji="0" lang="en-US" sz="1400" b="1" i="0" u="none" strike="noStrike" kern="1200" cap="none" spc="0" normalizeH="0" baseline="0">
                <a:ln>
                  <a:noFill/>
                </a:ln>
                <a:solidFill>
                  <a:srgbClr val="222222"/>
                </a:solidFill>
                <a:effectLst/>
                <a:uLnTx/>
                <a:uFillTx/>
                <a:latin typeface="+mn-lt"/>
                <a:ea typeface="Calibri" panose="020F0502020204030204" pitchFamily="34" charset="0"/>
                <a:cs typeface="Calibri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solidFill>
                  <a:schemeClr val="accent5"/>
                </a:solidFill>
              </a:rPr>
              <a:t>Learning</a:t>
            </a:r>
          </a:p>
        </p:txBody>
      </p:sp>
      <p:sp>
        <p:nvSpPr>
          <p:cNvPr id="21" name="Text Placeholder 2">
            <a:extLst>
              <a:ext uri="{FF2B5EF4-FFF2-40B4-BE49-F238E27FC236}">
                <a16:creationId xmlns:a16="http://schemas.microsoft.com/office/drawing/2014/main" id="{0EE7D45A-D74D-0A5B-E1BF-406D1BA91016}"/>
              </a:ext>
            </a:extLst>
          </p:cNvPr>
          <p:cNvSpPr txBox="1">
            <a:spLocks/>
          </p:cNvSpPr>
          <p:nvPr/>
        </p:nvSpPr>
        <p:spPr>
          <a:xfrm>
            <a:off x="4399096" y="3730088"/>
            <a:ext cx="2039112" cy="215444"/>
          </a:xfrm>
          <a:prstGeom prst="rect">
            <a:avLst/>
          </a:prstGeom>
        </p:spPr>
        <p:txBody>
          <a:bodyPr vert="horz" wrap="square" lIns="91440" tIns="0" rIns="0" bIns="0" rtlCol="0" anchor="ctr">
            <a:spAutoFit/>
          </a:bodyPr>
          <a:lstStyle>
            <a:defPPr>
              <a:defRPr lang="en-US"/>
            </a:defPPr>
            <a:lvl1pPr marL="0" algn="ctr" defTabSz="914400" rtl="0" eaLnBrk="1" latinLnBrk="0" hangingPunct="1">
              <a:defRPr kumimoji="0" lang="en-US" sz="1400" b="1" i="0" u="none" strike="noStrike" kern="1200" cap="none" spc="0" normalizeH="0" baseline="0">
                <a:ln>
                  <a:noFill/>
                </a:ln>
                <a:solidFill>
                  <a:srgbClr val="222222"/>
                </a:solidFill>
                <a:effectLst/>
                <a:uLnTx/>
                <a:uFillTx/>
                <a:latin typeface="+mn-lt"/>
                <a:ea typeface="Calibri" panose="020F0502020204030204" pitchFamily="34" charset="0"/>
                <a:cs typeface="Calibri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solidFill>
                  <a:schemeClr val="accent5"/>
                </a:solidFill>
              </a:rPr>
              <a:t>Analysis</a:t>
            </a:r>
          </a:p>
        </p:txBody>
      </p:sp>
      <p:sp>
        <p:nvSpPr>
          <p:cNvPr id="22" name="Text Placeholder 2">
            <a:extLst>
              <a:ext uri="{FF2B5EF4-FFF2-40B4-BE49-F238E27FC236}">
                <a16:creationId xmlns:a16="http://schemas.microsoft.com/office/drawing/2014/main" id="{90DA367B-9B77-9570-69A4-D13B4519CF43}"/>
              </a:ext>
            </a:extLst>
          </p:cNvPr>
          <p:cNvSpPr txBox="1">
            <a:spLocks/>
          </p:cNvSpPr>
          <p:nvPr/>
        </p:nvSpPr>
        <p:spPr>
          <a:xfrm>
            <a:off x="6273114" y="3622367"/>
            <a:ext cx="2039112" cy="430887"/>
          </a:xfrm>
          <a:prstGeom prst="rect">
            <a:avLst/>
          </a:prstGeom>
        </p:spPr>
        <p:txBody>
          <a:bodyPr vert="horz" wrap="square" lIns="91440" tIns="0" rIns="0" bIns="0" rtlCol="0" anchor="ctr">
            <a:spAutoFit/>
          </a:bodyPr>
          <a:lstStyle>
            <a:defPPr>
              <a:defRPr lang="en-US"/>
            </a:defPPr>
            <a:lvl1pPr marL="0" algn="ctr" defTabSz="914400" rtl="0" eaLnBrk="1" latinLnBrk="0" hangingPunct="1">
              <a:defRPr kumimoji="0" lang="en-US" sz="1400" b="1" i="0" u="none" strike="noStrike" kern="1200" cap="none" spc="0" normalizeH="0" baseline="0">
                <a:ln>
                  <a:noFill/>
                </a:ln>
                <a:solidFill>
                  <a:srgbClr val="222222"/>
                </a:solidFill>
                <a:effectLst/>
                <a:uLnTx/>
                <a:uFillTx/>
                <a:latin typeface="+mn-lt"/>
                <a:ea typeface="Calibri" panose="020F0502020204030204" pitchFamily="34" charset="0"/>
                <a:cs typeface="Calibri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solidFill>
                  <a:schemeClr val="accent5"/>
                </a:solidFill>
              </a:rPr>
              <a:t>Ideation &amp; </a:t>
            </a:r>
            <a:br>
              <a:rPr lang="en-US">
                <a:solidFill>
                  <a:schemeClr val="accent5"/>
                </a:solidFill>
              </a:rPr>
            </a:br>
            <a:r>
              <a:rPr lang="en-US">
                <a:solidFill>
                  <a:schemeClr val="accent5"/>
                </a:solidFill>
              </a:rPr>
              <a:t>Envisioning</a:t>
            </a:r>
          </a:p>
        </p:txBody>
      </p:sp>
      <p:sp>
        <p:nvSpPr>
          <p:cNvPr id="23" name="Text Placeholder 2">
            <a:extLst>
              <a:ext uri="{FF2B5EF4-FFF2-40B4-BE49-F238E27FC236}">
                <a16:creationId xmlns:a16="http://schemas.microsoft.com/office/drawing/2014/main" id="{DBEF1527-DE41-7310-4E89-1B284BA91FA6}"/>
              </a:ext>
            </a:extLst>
          </p:cNvPr>
          <p:cNvSpPr txBox="1">
            <a:spLocks/>
          </p:cNvSpPr>
          <p:nvPr/>
        </p:nvSpPr>
        <p:spPr>
          <a:xfrm>
            <a:off x="8147132" y="3622367"/>
            <a:ext cx="2039112" cy="430887"/>
          </a:xfrm>
          <a:prstGeom prst="rect">
            <a:avLst/>
          </a:prstGeom>
        </p:spPr>
        <p:txBody>
          <a:bodyPr vert="horz" wrap="square" lIns="91440" tIns="0" rIns="0" bIns="0" rtlCol="0" anchor="ctr">
            <a:spAutoFit/>
          </a:bodyPr>
          <a:lstStyle>
            <a:defPPr>
              <a:defRPr lang="en-US"/>
            </a:defPPr>
            <a:lvl1pPr marL="0" algn="ctr" defTabSz="914400" rtl="0" eaLnBrk="1" latinLnBrk="0" hangingPunct="1">
              <a:defRPr kumimoji="0" lang="en-US" sz="1400" b="1" i="0" u="none" strike="noStrike" kern="1200" cap="none" spc="0" normalizeH="0" baseline="0">
                <a:ln>
                  <a:noFill/>
                </a:ln>
                <a:solidFill>
                  <a:srgbClr val="222222"/>
                </a:solidFill>
                <a:effectLst/>
                <a:uLnTx/>
                <a:uFillTx/>
                <a:latin typeface="+mn-lt"/>
                <a:ea typeface="Calibri" panose="020F0502020204030204" pitchFamily="34" charset="0"/>
                <a:cs typeface="Calibri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solidFill>
                  <a:schemeClr val="accent5"/>
                </a:solidFill>
              </a:rPr>
              <a:t>Design &amp; </a:t>
            </a:r>
            <a:br>
              <a:rPr lang="en-US">
                <a:solidFill>
                  <a:schemeClr val="accent5"/>
                </a:solidFill>
              </a:rPr>
            </a:br>
            <a:r>
              <a:rPr lang="en-US">
                <a:solidFill>
                  <a:schemeClr val="accent5"/>
                </a:solidFill>
              </a:rPr>
              <a:t>Prototyping</a:t>
            </a:r>
          </a:p>
        </p:txBody>
      </p:sp>
      <p:sp>
        <p:nvSpPr>
          <p:cNvPr id="24" name="Text Placeholder 2">
            <a:extLst>
              <a:ext uri="{FF2B5EF4-FFF2-40B4-BE49-F238E27FC236}">
                <a16:creationId xmlns:a16="http://schemas.microsoft.com/office/drawing/2014/main" id="{C9AE7DD9-BB97-947C-1E97-686DFB0BD260}"/>
              </a:ext>
            </a:extLst>
          </p:cNvPr>
          <p:cNvSpPr txBox="1">
            <a:spLocks/>
          </p:cNvSpPr>
          <p:nvPr/>
        </p:nvSpPr>
        <p:spPr>
          <a:xfrm>
            <a:off x="10101359" y="3622367"/>
            <a:ext cx="2039112" cy="430887"/>
          </a:xfrm>
          <a:prstGeom prst="rect">
            <a:avLst/>
          </a:prstGeom>
        </p:spPr>
        <p:txBody>
          <a:bodyPr vert="horz" wrap="square" lIns="91440" tIns="0" rIns="0" bIns="0" rtlCol="0" anchor="ctr">
            <a:spAutoFit/>
          </a:bodyPr>
          <a:lstStyle>
            <a:defPPr>
              <a:defRPr lang="en-US"/>
            </a:defPPr>
            <a:lvl1pPr marL="0" algn="ctr" defTabSz="914400" rtl="0" eaLnBrk="1" latinLnBrk="0" hangingPunct="1">
              <a:defRPr kumimoji="0" lang="en-US" sz="1400" b="1" i="0" u="none" strike="noStrike" kern="1200" cap="none" spc="0" normalizeH="0" baseline="0">
                <a:ln>
                  <a:noFill/>
                </a:ln>
                <a:solidFill>
                  <a:srgbClr val="222222"/>
                </a:solidFill>
                <a:effectLst/>
                <a:uLnTx/>
                <a:uFillTx/>
                <a:latin typeface="+mn-lt"/>
                <a:ea typeface="Calibri" panose="020F0502020204030204" pitchFamily="34" charset="0"/>
                <a:cs typeface="Calibri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solidFill>
                  <a:schemeClr val="accent5"/>
                </a:solidFill>
              </a:rPr>
              <a:t>Evaluation &amp; </a:t>
            </a:r>
            <a:br>
              <a:rPr lang="en-US">
                <a:solidFill>
                  <a:schemeClr val="accent5"/>
                </a:solidFill>
              </a:rPr>
            </a:br>
            <a:r>
              <a:rPr lang="en-US">
                <a:solidFill>
                  <a:schemeClr val="accent5"/>
                </a:solidFill>
              </a:rPr>
              <a:t>Implementation</a:t>
            </a:r>
          </a:p>
        </p:txBody>
      </p:sp>
      <p:sp>
        <p:nvSpPr>
          <p:cNvPr id="25" name="Text Placeholder 2">
            <a:extLst>
              <a:ext uri="{FF2B5EF4-FFF2-40B4-BE49-F238E27FC236}">
                <a16:creationId xmlns:a16="http://schemas.microsoft.com/office/drawing/2014/main" id="{ED2C3455-3082-8AE8-1473-8D32802441AE}"/>
              </a:ext>
            </a:extLst>
          </p:cNvPr>
          <p:cNvSpPr txBox="1">
            <a:spLocks/>
          </p:cNvSpPr>
          <p:nvPr/>
        </p:nvSpPr>
        <p:spPr>
          <a:xfrm>
            <a:off x="2447758" y="4208096"/>
            <a:ext cx="2039112" cy="1688219"/>
          </a:xfrm>
          <a:prstGeom prst="rect">
            <a:avLst/>
          </a:prstGeom>
        </p:spPr>
        <p:txBody>
          <a:bodyPr wrap="square" lIns="91440">
            <a:spAutoFit/>
          </a:bodyPr>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Light" panose="020F0302020204030204" pitchFamily="34" charset="0"/>
              </a:defRPr>
            </a:lvl1pPr>
            <a:lvl2pPr marL="6858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00" b="1"/>
              <a:t>GOALS</a:t>
            </a:r>
          </a:p>
          <a:p>
            <a:pPr>
              <a:spcAft>
                <a:spcPts val="600"/>
              </a:spcAft>
            </a:pPr>
            <a:r>
              <a:rPr lang="en-US" sz="900"/>
              <a:t>Description of goals for </a:t>
            </a:r>
            <a:br>
              <a:rPr lang="en-US" sz="900"/>
            </a:br>
            <a:r>
              <a:rPr lang="en-US" sz="900"/>
              <a:t>this Phase.</a:t>
            </a:r>
          </a:p>
          <a:p>
            <a:pPr>
              <a:spcAft>
                <a:spcPts val="300"/>
              </a:spcAft>
            </a:pPr>
            <a:r>
              <a:rPr lang="en-US" sz="900" b="1"/>
              <a:t>ACTIVITIES</a:t>
            </a:r>
          </a:p>
          <a:p>
            <a:pPr marL="171450" indent="-171450">
              <a:spcBef>
                <a:spcPts val="0"/>
              </a:spcBef>
              <a:spcAft>
                <a:spcPts val="300"/>
              </a:spcAft>
              <a:buFont typeface="Arial" panose="020B0604020202020204" pitchFamily="34" charset="0"/>
              <a:buChar char="•"/>
            </a:pPr>
            <a:r>
              <a:rPr lang="en-US" sz="900"/>
              <a:t>Description of Activity 1</a:t>
            </a:r>
          </a:p>
          <a:p>
            <a:pPr marL="171450" indent="-171450">
              <a:spcBef>
                <a:spcPts val="0"/>
              </a:spcBef>
              <a:spcAft>
                <a:spcPts val="300"/>
              </a:spcAft>
              <a:buFont typeface="Arial" panose="020B0604020202020204" pitchFamily="34" charset="0"/>
              <a:buChar char="•"/>
            </a:pPr>
            <a:r>
              <a:rPr lang="en-US" sz="900"/>
              <a:t>Description of Activity 2</a:t>
            </a:r>
          </a:p>
          <a:p>
            <a:pPr marL="171450" indent="-171450">
              <a:spcBef>
                <a:spcPts val="0"/>
              </a:spcBef>
              <a:spcAft>
                <a:spcPts val="300"/>
              </a:spcAft>
              <a:buFont typeface="Arial" panose="020B0604020202020204" pitchFamily="34" charset="0"/>
              <a:buChar char="•"/>
            </a:pPr>
            <a:r>
              <a:rPr lang="en-US" sz="900"/>
              <a:t>Description of Activity 3</a:t>
            </a:r>
          </a:p>
          <a:p>
            <a:pPr marL="171450" indent="-171450">
              <a:spcBef>
                <a:spcPts val="0"/>
              </a:spcBef>
              <a:spcAft>
                <a:spcPts val="300"/>
              </a:spcAft>
              <a:buFont typeface="Arial" panose="020B0604020202020204" pitchFamily="34" charset="0"/>
              <a:buChar char="•"/>
            </a:pPr>
            <a:r>
              <a:rPr lang="en-US" sz="900"/>
              <a:t>Description of Activity 4</a:t>
            </a:r>
          </a:p>
        </p:txBody>
      </p:sp>
      <p:sp>
        <p:nvSpPr>
          <p:cNvPr id="26" name="Text Placeholder 2">
            <a:extLst>
              <a:ext uri="{FF2B5EF4-FFF2-40B4-BE49-F238E27FC236}">
                <a16:creationId xmlns:a16="http://schemas.microsoft.com/office/drawing/2014/main" id="{A66D5E99-19CA-E965-9DF2-D40B203450D3}"/>
              </a:ext>
            </a:extLst>
          </p:cNvPr>
          <p:cNvSpPr txBox="1">
            <a:spLocks/>
          </p:cNvSpPr>
          <p:nvPr/>
        </p:nvSpPr>
        <p:spPr>
          <a:xfrm>
            <a:off x="4399096" y="4208096"/>
            <a:ext cx="2039112" cy="1688219"/>
          </a:xfrm>
          <a:prstGeom prst="rect">
            <a:avLst/>
          </a:prstGeom>
        </p:spPr>
        <p:txBody>
          <a:bodyPr wrap="square" lIns="91440">
            <a:spAutoFit/>
          </a:bodyPr>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Light" panose="020F0302020204030204" pitchFamily="34" charset="0"/>
              </a:defRPr>
            </a:lvl1pPr>
            <a:lvl2pPr marL="6858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00" b="1"/>
              <a:t>GOALS</a:t>
            </a:r>
          </a:p>
          <a:p>
            <a:pPr>
              <a:spcAft>
                <a:spcPts val="600"/>
              </a:spcAft>
            </a:pPr>
            <a:r>
              <a:rPr lang="en-US" sz="900"/>
              <a:t>Description of goals for </a:t>
            </a:r>
            <a:br>
              <a:rPr lang="en-US" sz="900"/>
            </a:br>
            <a:r>
              <a:rPr lang="en-US" sz="900"/>
              <a:t>this Phase.</a:t>
            </a:r>
          </a:p>
          <a:p>
            <a:pPr>
              <a:spcAft>
                <a:spcPts val="300"/>
              </a:spcAft>
            </a:pPr>
            <a:r>
              <a:rPr lang="en-US" sz="900" b="1"/>
              <a:t>ACTIVITIES</a:t>
            </a:r>
          </a:p>
          <a:p>
            <a:pPr marL="171450" indent="-171450">
              <a:spcBef>
                <a:spcPts val="0"/>
              </a:spcBef>
              <a:spcAft>
                <a:spcPts val="300"/>
              </a:spcAft>
              <a:buFont typeface="Arial" panose="020B0604020202020204" pitchFamily="34" charset="0"/>
              <a:buChar char="•"/>
            </a:pPr>
            <a:r>
              <a:rPr lang="en-US" sz="900"/>
              <a:t>Description of Activity 1</a:t>
            </a:r>
          </a:p>
          <a:p>
            <a:pPr marL="171450" indent="-171450">
              <a:spcBef>
                <a:spcPts val="0"/>
              </a:spcBef>
              <a:spcAft>
                <a:spcPts val="300"/>
              </a:spcAft>
              <a:buFont typeface="Arial" panose="020B0604020202020204" pitchFamily="34" charset="0"/>
              <a:buChar char="•"/>
            </a:pPr>
            <a:r>
              <a:rPr lang="en-US" sz="900"/>
              <a:t>Description of Activity 2</a:t>
            </a:r>
          </a:p>
          <a:p>
            <a:pPr marL="171450" indent="-171450">
              <a:spcBef>
                <a:spcPts val="0"/>
              </a:spcBef>
              <a:spcAft>
                <a:spcPts val="300"/>
              </a:spcAft>
              <a:buFont typeface="Arial" panose="020B0604020202020204" pitchFamily="34" charset="0"/>
              <a:buChar char="•"/>
            </a:pPr>
            <a:r>
              <a:rPr lang="en-US" sz="900"/>
              <a:t>Description of Activity 3</a:t>
            </a:r>
          </a:p>
          <a:p>
            <a:pPr marL="171450" indent="-171450">
              <a:spcBef>
                <a:spcPts val="0"/>
              </a:spcBef>
              <a:spcAft>
                <a:spcPts val="300"/>
              </a:spcAft>
              <a:buFont typeface="Arial" panose="020B0604020202020204" pitchFamily="34" charset="0"/>
              <a:buChar char="•"/>
            </a:pPr>
            <a:r>
              <a:rPr lang="en-US" sz="900"/>
              <a:t>Description of Activity 4</a:t>
            </a:r>
          </a:p>
        </p:txBody>
      </p:sp>
      <p:sp>
        <p:nvSpPr>
          <p:cNvPr id="27" name="Text Placeholder 2">
            <a:extLst>
              <a:ext uri="{FF2B5EF4-FFF2-40B4-BE49-F238E27FC236}">
                <a16:creationId xmlns:a16="http://schemas.microsoft.com/office/drawing/2014/main" id="{999BF8D2-478D-9253-5BC0-BC37A68245B6}"/>
              </a:ext>
            </a:extLst>
          </p:cNvPr>
          <p:cNvSpPr txBox="1">
            <a:spLocks/>
          </p:cNvSpPr>
          <p:nvPr/>
        </p:nvSpPr>
        <p:spPr>
          <a:xfrm>
            <a:off x="6259980" y="4208096"/>
            <a:ext cx="2039112" cy="1688219"/>
          </a:xfrm>
          <a:prstGeom prst="rect">
            <a:avLst/>
          </a:prstGeom>
        </p:spPr>
        <p:txBody>
          <a:bodyPr wrap="square" lIns="91440">
            <a:spAutoFit/>
          </a:bodyPr>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Light" panose="020F0302020204030204" pitchFamily="34" charset="0"/>
              </a:defRPr>
            </a:lvl1pPr>
            <a:lvl2pPr marL="6858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00" b="1"/>
              <a:t>GOALS</a:t>
            </a:r>
          </a:p>
          <a:p>
            <a:pPr>
              <a:spcAft>
                <a:spcPts val="600"/>
              </a:spcAft>
            </a:pPr>
            <a:r>
              <a:rPr lang="en-US" sz="900"/>
              <a:t>Description of goals for </a:t>
            </a:r>
            <a:br>
              <a:rPr lang="en-US" sz="900"/>
            </a:br>
            <a:r>
              <a:rPr lang="en-US" sz="900"/>
              <a:t>this Phase.</a:t>
            </a:r>
          </a:p>
          <a:p>
            <a:pPr>
              <a:spcAft>
                <a:spcPts val="300"/>
              </a:spcAft>
            </a:pPr>
            <a:r>
              <a:rPr lang="en-US" sz="900" b="1"/>
              <a:t>ACTIVITIES</a:t>
            </a:r>
          </a:p>
          <a:p>
            <a:pPr marL="171450" indent="-171450">
              <a:spcBef>
                <a:spcPts val="0"/>
              </a:spcBef>
              <a:spcAft>
                <a:spcPts val="300"/>
              </a:spcAft>
              <a:buFont typeface="Arial" panose="020B0604020202020204" pitchFamily="34" charset="0"/>
              <a:buChar char="•"/>
            </a:pPr>
            <a:r>
              <a:rPr lang="en-US" sz="900"/>
              <a:t>Description of Activity 1</a:t>
            </a:r>
          </a:p>
          <a:p>
            <a:pPr marL="171450" indent="-171450">
              <a:spcBef>
                <a:spcPts val="0"/>
              </a:spcBef>
              <a:spcAft>
                <a:spcPts val="300"/>
              </a:spcAft>
              <a:buFont typeface="Arial" panose="020B0604020202020204" pitchFamily="34" charset="0"/>
              <a:buChar char="•"/>
            </a:pPr>
            <a:r>
              <a:rPr lang="en-US" sz="900"/>
              <a:t>Description of Activity 2</a:t>
            </a:r>
          </a:p>
          <a:p>
            <a:pPr marL="171450" indent="-171450">
              <a:spcBef>
                <a:spcPts val="0"/>
              </a:spcBef>
              <a:spcAft>
                <a:spcPts val="300"/>
              </a:spcAft>
              <a:buFont typeface="Arial" panose="020B0604020202020204" pitchFamily="34" charset="0"/>
              <a:buChar char="•"/>
            </a:pPr>
            <a:r>
              <a:rPr lang="en-US" sz="900"/>
              <a:t>Description of Activity 3</a:t>
            </a:r>
          </a:p>
          <a:p>
            <a:pPr marL="171450" indent="-171450">
              <a:spcBef>
                <a:spcPts val="0"/>
              </a:spcBef>
              <a:spcAft>
                <a:spcPts val="300"/>
              </a:spcAft>
              <a:buFont typeface="Arial" panose="020B0604020202020204" pitchFamily="34" charset="0"/>
              <a:buChar char="•"/>
            </a:pPr>
            <a:r>
              <a:rPr lang="en-US" sz="900"/>
              <a:t>Description of Activity 4</a:t>
            </a:r>
          </a:p>
        </p:txBody>
      </p:sp>
      <p:sp>
        <p:nvSpPr>
          <p:cNvPr id="28" name="Text Placeholder 2">
            <a:extLst>
              <a:ext uri="{FF2B5EF4-FFF2-40B4-BE49-F238E27FC236}">
                <a16:creationId xmlns:a16="http://schemas.microsoft.com/office/drawing/2014/main" id="{B4DB0E0E-C5E1-048D-9982-FB61397F11F5}"/>
              </a:ext>
            </a:extLst>
          </p:cNvPr>
          <p:cNvSpPr txBox="1">
            <a:spLocks/>
          </p:cNvSpPr>
          <p:nvPr/>
        </p:nvSpPr>
        <p:spPr>
          <a:xfrm>
            <a:off x="8147132" y="4208096"/>
            <a:ext cx="2039112" cy="1688219"/>
          </a:xfrm>
          <a:prstGeom prst="rect">
            <a:avLst/>
          </a:prstGeom>
        </p:spPr>
        <p:txBody>
          <a:bodyPr wrap="square" lIns="91440">
            <a:spAutoFit/>
          </a:bodyPr>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Light" panose="020F0302020204030204" pitchFamily="34" charset="0"/>
              </a:defRPr>
            </a:lvl1pPr>
            <a:lvl2pPr marL="6858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00" b="1"/>
              <a:t>GOALS</a:t>
            </a:r>
          </a:p>
          <a:p>
            <a:pPr>
              <a:spcAft>
                <a:spcPts val="600"/>
              </a:spcAft>
            </a:pPr>
            <a:r>
              <a:rPr lang="en-US" sz="900"/>
              <a:t>Description of goals for </a:t>
            </a:r>
            <a:br>
              <a:rPr lang="en-US" sz="900"/>
            </a:br>
            <a:r>
              <a:rPr lang="en-US" sz="900"/>
              <a:t>this Phase.</a:t>
            </a:r>
          </a:p>
          <a:p>
            <a:pPr>
              <a:spcAft>
                <a:spcPts val="300"/>
              </a:spcAft>
            </a:pPr>
            <a:r>
              <a:rPr lang="en-US" sz="900" b="1"/>
              <a:t>ACTIVITIES</a:t>
            </a:r>
          </a:p>
          <a:p>
            <a:pPr marL="171450" indent="-171450">
              <a:spcBef>
                <a:spcPts val="0"/>
              </a:spcBef>
              <a:spcAft>
                <a:spcPts val="300"/>
              </a:spcAft>
              <a:buFont typeface="Arial" panose="020B0604020202020204" pitchFamily="34" charset="0"/>
              <a:buChar char="•"/>
            </a:pPr>
            <a:r>
              <a:rPr lang="en-US" sz="900"/>
              <a:t>Description of Activity 1</a:t>
            </a:r>
          </a:p>
          <a:p>
            <a:pPr marL="171450" indent="-171450">
              <a:spcBef>
                <a:spcPts val="0"/>
              </a:spcBef>
              <a:spcAft>
                <a:spcPts val="300"/>
              </a:spcAft>
              <a:buFont typeface="Arial" panose="020B0604020202020204" pitchFamily="34" charset="0"/>
              <a:buChar char="•"/>
            </a:pPr>
            <a:r>
              <a:rPr lang="en-US" sz="900"/>
              <a:t>Description of Activity 2</a:t>
            </a:r>
          </a:p>
          <a:p>
            <a:pPr marL="171450" indent="-171450">
              <a:spcBef>
                <a:spcPts val="0"/>
              </a:spcBef>
              <a:spcAft>
                <a:spcPts val="300"/>
              </a:spcAft>
              <a:buFont typeface="Arial" panose="020B0604020202020204" pitchFamily="34" charset="0"/>
              <a:buChar char="•"/>
            </a:pPr>
            <a:r>
              <a:rPr lang="en-US" sz="900"/>
              <a:t>Description of Activity 3</a:t>
            </a:r>
          </a:p>
          <a:p>
            <a:pPr marL="171450" indent="-171450">
              <a:spcBef>
                <a:spcPts val="0"/>
              </a:spcBef>
              <a:spcAft>
                <a:spcPts val="300"/>
              </a:spcAft>
              <a:buFont typeface="Arial" panose="020B0604020202020204" pitchFamily="34" charset="0"/>
              <a:buChar char="•"/>
            </a:pPr>
            <a:r>
              <a:rPr lang="en-US" sz="900"/>
              <a:t>Description of Activity 4</a:t>
            </a:r>
          </a:p>
        </p:txBody>
      </p:sp>
      <p:sp>
        <p:nvSpPr>
          <p:cNvPr id="29" name="Text Placeholder 2">
            <a:extLst>
              <a:ext uri="{FF2B5EF4-FFF2-40B4-BE49-F238E27FC236}">
                <a16:creationId xmlns:a16="http://schemas.microsoft.com/office/drawing/2014/main" id="{369C3BDF-69CF-68F5-B231-417875611820}"/>
              </a:ext>
            </a:extLst>
          </p:cNvPr>
          <p:cNvSpPr txBox="1">
            <a:spLocks/>
          </p:cNvSpPr>
          <p:nvPr/>
        </p:nvSpPr>
        <p:spPr>
          <a:xfrm>
            <a:off x="10133378" y="4208096"/>
            <a:ext cx="2039112" cy="1688219"/>
          </a:xfrm>
          <a:prstGeom prst="rect">
            <a:avLst/>
          </a:prstGeom>
        </p:spPr>
        <p:txBody>
          <a:bodyPr wrap="square" lIns="91440">
            <a:spAutoFit/>
          </a:bodyPr>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Light" panose="020F0302020204030204" pitchFamily="34" charset="0"/>
              </a:defRPr>
            </a:lvl1pPr>
            <a:lvl2pPr marL="6858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00" b="1"/>
              <a:t>GOALS</a:t>
            </a:r>
          </a:p>
          <a:p>
            <a:pPr>
              <a:spcAft>
                <a:spcPts val="600"/>
              </a:spcAft>
            </a:pPr>
            <a:r>
              <a:rPr lang="en-US" sz="900"/>
              <a:t>Description of goals for </a:t>
            </a:r>
            <a:br>
              <a:rPr lang="en-US" sz="900"/>
            </a:br>
            <a:r>
              <a:rPr lang="en-US" sz="900"/>
              <a:t>this Phase.</a:t>
            </a:r>
          </a:p>
          <a:p>
            <a:pPr>
              <a:spcAft>
                <a:spcPts val="300"/>
              </a:spcAft>
            </a:pPr>
            <a:r>
              <a:rPr lang="en-US" sz="900" b="1"/>
              <a:t>ACTIVITIES</a:t>
            </a:r>
          </a:p>
          <a:p>
            <a:pPr marL="171450" indent="-171450">
              <a:spcBef>
                <a:spcPts val="0"/>
              </a:spcBef>
              <a:spcAft>
                <a:spcPts val="300"/>
              </a:spcAft>
              <a:buFont typeface="Arial" panose="020B0604020202020204" pitchFamily="34" charset="0"/>
              <a:buChar char="•"/>
            </a:pPr>
            <a:r>
              <a:rPr lang="en-US" sz="900"/>
              <a:t>Description of Activity 1</a:t>
            </a:r>
          </a:p>
          <a:p>
            <a:pPr marL="171450" indent="-171450">
              <a:spcBef>
                <a:spcPts val="0"/>
              </a:spcBef>
              <a:spcAft>
                <a:spcPts val="300"/>
              </a:spcAft>
              <a:buFont typeface="Arial" panose="020B0604020202020204" pitchFamily="34" charset="0"/>
              <a:buChar char="•"/>
            </a:pPr>
            <a:r>
              <a:rPr lang="en-US" sz="900"/>
              <a:t>Description of Activity 2</a:t>
            </a:r>
          </a:p>
          <a:p>
            <a:pPr marL="171450" indent="-171450">
              <a:spcBef>
                <a:spcPts val="0"/>
              </a:spcBef>
              <a:spcAft>
                <a:spcPts val="300"/>
              </a:spcAft>
              <a:buFont typeface="Arial" panose="020B0604020202020204" pitchFamily="34" charset="0"/>
              <a:buChar char="•"/>
            </a:pPr>
            <a:r>
              <a:rPr lang="en-US" sz="900"/>
              <a:t>Description of Activity 3</a:t>
            </a:r>
          </a:p>
          <a:p>
            <a:pPr marL="171450" indent="-171450">
              <a:spcBef>
                <a:spcPts val="0"/>
              </a:spcBef>
              <a:spcAft>
                <a:spcPts val="300"/>
              </a:spcAft>
              <a:buFont typeface="Arial" panose="020B0604020202020204" pitchFamily="34" charset="0"/>
              <a:buChar char="•"/>
            </a:pPr>
            <a:r>
              <a:rPr lang="en-US" sz="900"/>
              <a:t>Description of Activity 4</a:t>
            </a:r>
          </a:p>
        </p:txBody>
      </p:sp>
      <p:cxnSp>
        <p:nvCxnSpPr>
          <p:cNvPr id="30" name="Straight Connector 29">
            <a:extLst>
              <a:ext uri="{FF2B5EF4-FFF2-40B4-BE49-F238E27FC236}">
                <a16:creationId xmlns:a16="http://schemas.microsoft.com/office/drawing/2014/main" id="{E7CA836F-98B9-E0B2-2372-2246FF002E99}"/>
              </a:ext>
            </a:extLst>
          </p:cNvPr>
          <p:cNvCxnSpPr>
            <a:cxnSpLocks/>
          </p:cNvCxnSpPr>
          <p:nvPr/>
        </p:nvCxnSpPr>
        <p:spPr>
          <a:xfrm>
            <a:off x="635000" y="3511154"/>
            <a:ext cx="362769" cy="0"/>
          </a:xfrm>
          <a:prstGeom prst="line">
            <a:avLst/>
          </a:prstGeom>
          <a:ln w="6350">
            <a:solidFill>
              <a:srgbClr val="898989"/>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D8BDA93-FCBD-5121-C79C-CE8C44D4BB8A}"/>
              </a:ext>
            </a:extLst>
          </p:cNvPr>
          <p:cNvCxnSpPr>
            <a:cxnSpLocks/>
          </p:cNvCxnSpPr>
          <p:nvPr/>
        </p:nvCxnSpPr>
        <p:spPr>
          <a:xfrm>
            <a:off x="2525584" y="3511154"/>
            <a:ext cx="362769" cy="0"/>
          </a:xfrm>
          <a:prstGeom prst="line">
            <a:avLst/>
          </a:prstGeom>
          <a:ln w="6350">
            <a:solidFill>
              <a:srgbClr val="89898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7E8C95B-264E-FD68-480C-A0B1D6A7073D}"/>
              </a:ext>
            </a:extLst>
          </p:cNvPr>
          <p:cNvCxnSpPr>
            <a:cxnSpLocks/>
          </p:cNvCxnSpPr>
          <p:nvPr/>
        </p:nvCxnSpPr>
        <p:spPr>
          <a:xfrm>
            <a:off x="4453238" y="3511154"/>
            <a:ext cx="362769" cy="0"/>
          </a:xfrm>
          <a:prstGeom prst="line">
            <a:avLst/>
          </a:prstGeom>
          <a:ln w="6350">
            <a:solidFill>
              <a:srgbClr val="898989"/>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3FC0E97-DA2F-E372-5452-BB1D1DEF3A26}"/>
              </a:ext>
            </a:extLst>
          </p:cNvPr>
          <p:cNvCxnSpPr>
            <a:cxnSpLocks/>
          </p:cNvCxnSpPr>
          <p:nvPr/>
        </p:nvCxnSpPr>
        <p:spPr>
          <a:xfrm>
            <a:off x="6319109" y="3511154"/>
            <a:ext cx="362769" cy="0"/>
          </a:xfrm>
          <a:prstGeom prst="line">
            <a:avLst/>
          </a:prstGeom>
          <a:ln w="6350">
            <a:solidFill>
              <a:srgbClr val="898989"/>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002B919-BCF0-8C62-BF8C-6ADDFCDBED76}"/>
              </a:ext>
            </a:extLst>
          </p:cNvPr>
          <p:cNvCxnSpPr>
            <a:cxnSpLocks/>
          </p:cNvCxnSpPr>
          <p:nvPr/>
        </p:nvCxnSpPr>
        <p:spPr>
          <a:xfrm>
            <a:off x="8209693" y="3511154"/>
            <a:ext cx="362769" cy="0"/>
          </a:xfrm>
          <a:prstGeom prst="line">
            <a:avLst/>
          </a:prstGeom>
          <a:ln w="6350">
            <a:solidFill>
              <a:srgbClr val="898989"/>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71C9EE6-648E-F422-273C-990728BEBF19}"/>
              </a:ext>
            </a:extLst>
          </p:cNvPr>
          <p:cNvCxnSpPr>
            <a:cxnSpLocks/>
          </p:cNvCxnSpPr>
          <p:nvPr/>
        </p:nvCxnSpPr>
        <p:spPr>
          <a:xfrm>
            <a:off x="10162061" y="3511154"/>
            <a:ext cx="362769" cy="0"/>
          </a:xfrm>
          <a:prstGeom prst="line">
            <a:avLst/>
          </a:prstGeom>
          <a:ln w="6350">
            <a:solidFill>
              <a:srgbClr val="89898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02C0611-D13C-9041-DEBD-6F5ED0520571}"/>
              </a:ext>
            </a:extLst>
          </p:cNvPr>
          <p:cNvPicPr>
            <a:picLocks noChangeAspect="1"/>
          </p:cNvPicPr>
          <p:nvPr/>
        </p:nvPicPr>
        <p:blipFill>
          <a:blip r:embed="rId2"/>
          <a:stretch>
            <a:fillRect/>
          </a:stretch>
        </p:blipFill>
        <p:spPr>
          <a:xfrm>
            <a:off x="635000" y="3011407"/>
            <a:ext cx="368300" cy="368300"/>
          </a:xfrm>
          <a:prstGeom prst="rect">
            <a:avLst/>
          </a:prstGeom>
        </p:spPr>
      </p:pic>
      <p:pic>
        <p:nvPicPr>
          <p:cNvPr id="6" name="Picture 5">
            <a:extLst>
              <a:ext uri="{FF2B5EF4-FFF2-40B4-BE49-F238E27FC236}">
                <a16:creationId xmlns:a16="http://schemas.microsoft.com/office/drawing/2014/main" id="{97AD181F-2AFA-BECC-8DA9-85CEF04D3702}"/>
              </a:ext>
            </a:extLst>
          </p:cNvPr>
          <p:cNvPicPr>
            <a:picLocks noChangeAspect="1"/>
          </p:cNvPicPr>
          <p:nvPr/>
        </p:nvPicPr>
        <p:blipFill>
          <a:blip r:embed="rId3"/>
          <a:stretch>
            <a:fillRect/>
          </a:stretch>
        </p:blipFill>
        <p:spPr>
          <a:xfrm>
            <a:off x="2525584" y="3031927"/>
            <a:ext cx="355600" cy="330200"/>
          </a:xfrm>
          <a:prstGeom prst="rect">
            <a:avLst/>
          </a:prstGeom>
        </p:spPr>
      </p:pic>
      <p:pic>
        <p:nvPicPr>
          <p:cNvPr id="13" name="Picture 12">
            <a:extLst>
              <a:ext uri="{FF2B5EF4-FFF2-40B4-BE49-F238E27FC236}">
                <a16:creationId xmlns:a16="http://schemas.microsoft.com/office/drawing/2014/main" id="{0FB0B462-F1E5-75EC-027D-B22598516843}"/>
              </a:ext>
            </a:extLst>
          </p:cNvPr>
          <p:cNvPicPr>
            <a:picLocks noChangeAspect="1"/>
          </p:cNvPicPr>
          <p:nvPr/>
        </p:nvPicPr>
        <p:blipFill>
          <a:blip r:embed="rId4"/>
          <a:stretch>
            <a:fillRect/>
          </a:stretch>
        </p:blipFill>
        <p:spPr>
          <a:xfrm>
            <a:off x="4453238" y="3048285"/>
            <a:ext cx="431800" cy="292100"/>
          </a:xfrm>
          <a:prstGeom prst="rect">
            <a:avLst/>
          </a:prstGeom>
        </p:spPr>
      </p:pic>
      <p:pic>
        <p:nvPicPr>
          <p:cNvPr id="14" name="Picture 13">
            <a:extLst>
              <a:ext uri="{FF2B5EF4-FFF2-40B4-BE49-F238E27FC236}">
                <a16:creationId xmlns:a16="http://schemas.microsoft.com/office/drawing/2014/main" id="{F77AD843-42A5-EA4C-7C28-191E5ED2B065}"/>
              </a:ext>
            </a:extLst>
          </p:cNvPr>
          <p:cNvPicPr>
            <a:picLocks noChangeAspect="1"/>
          </p:cNvPicPr>
          <p:nvPr/>
        </p:nvPicPr>
        <p:blipFill>
          <a:blip r:embed="rId5"/>
          <a:stretch>
            <a:fillRect/>
          </a:stretch>
        </p:blipFill>
        <p:spPr>
          <a:xfrm>
            <a:off x="6315710" y="3064643"/>
            <a:ext cx="457200" cy="254000"/>
          </a:xfrm>
          <a:prstGeom prst="rect">
            <a:avLst/>
          </a:prstGeom>
        </p:spPr>
      </p:pic>
      <p:pic>
        <p:nvPicPr>
          <p:cNvPr id="15" name="Picture 14">
            <a:extLst>
              <a:ext uri="{FF2B5EF4-FFF2-40B4-BE49-F238E27FC236}">
                <a16:creationId xmlns:a16="http://schemas.microsoft.com/office/drawing/2014/main" id="{91CC6A23-B253-848C-C570-AD728ABE5618}"/>
              </a:ext>
            </a:extLst>
          </p:cNvPr>
          <p:cNvPicPr>
            <a:picLocks noChangeAspect="1"/>
          </p:cNvPicPr>
          <p:nvPr/>
        </p:nvPicPr>
        <p:blipFill>
          <a:blip r:embed="rId6"/>
          <a:stretch>
            <a:fillRect/>
          </a:stretch>
        </p:blipFill>
        <p:spPr>
          <a:xfrm>
            <a:off x="8218550" y="3085090"/>
            <a:ext cx="381000" cy="215900"/>
          </a:xfrm>
          <a:prstGeom prst="rect">
            <a:avLst/>
          </a:prstGeom>
        </p:spPr>
      </p:pic>
      <p:pic>
        <p:nvPicPr>
          <p:cNvPr id="16" name="Picture 15">
            <a:extLst>
              <a:ext uri="{FF2B5EF4-FFF2-40B4-BE49-F238E27FC236}">
                <a16:creationId xmlns:a16="http://schemas.microsoft.com/office/drawing/2014/main" id="{23720AA2-0A32-93E9-CDFA-207B8C152CD5}"/>
              </a:ext>
            </a:extLst>
          </p:cNvPr>
          <p:cNvPicPr>
            <a:picLocks noChangeAspect="1"/>
          </p:cNvPicPr>
          <p:nvPr/>
        </p:nvPicPr>
        <p:blipFill>
          <a:blip r:embed="rId7"/>
          <a:stretch>
            <a:fillRect/>
          </a:stretch>
        </p:blipFill>
        <p:spPr>
          <a:xfrm>
            <a:off x="10155710" y="3011481"/>
            <a:ext cx="330200" cy="368300"/>
          </a:xfrm>
          <a:prstGeom prst="rect">
            <a:avLst/>
          </a:prstGeom>
        </p:spPr>
      </p:pic>
    </p:spTree>
    <p:extLst>
      <p:ext uri="{BB962C8B-B14F-4D97-AF65-F5344CB8AC3E}">
        <p14:creationId xmlns:p14="http://schemas.microsoft.com/office/powerpoint/2010/main" val="365374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9541ABC-B11A-530B-76AB-1950D13068DE}"/>
              </a:ext>
            </a:extLst>
          </p:cNvPr>
          <p:cNvSpPr>
            <a:spLocks noGrp="1"/>
          </p:cNvSpPr>
          <p:nvPr>
            <p:ph type="title"/>
          </p:nvPr>
        </p:nvSpPr>
        <p:spPr/>
        <p:txBody>
          <a:bodyPr/>
          <a:lstStyle/>
          <a:p>
            <a:r>
              <a:rPr lang="en-US"/>
              <a:t>Project Approach – 5 Phases</a:t>
            </a:r>
          </a:p>
        </p:txBody>
      </p:sp>
      <p:sp>
        <p:nvSpPr>
          <p:cNvPr id="12" name="Text Placeholder 11">
            <a:extLst>
              <a:ext uri="{FF2B5EF4-FFF2-40B4-BE49-F238E27FC236}">
                <a16:creationId xmlns:a16="http://schemas.microsoft.com/office/drawing/2014/main" id="{3771F285-B908-FF11-27F5-0AC948126E96}"/>
              </a:ext>
            </a:extLst>
          </p:cNvPr>
          <p:cNvSpPr>
            <a:spLocks noGrp="1"/>
          </p:cNvSpPr>
          <p:nvPr>
            <p:ph type="body" sz="quarter" idx="28"/>
          </p:nvPr>
        </p:nvSpPr>
        <p:spPr/>
        <p:txBody>
          <a:bodyPr>
            <a:normAutofit/>
          </a:bodyPr>
          <a:lstStyle/>
          <a:p>
            <a:r>
              <a:rPr lang="en-US"/>
              <a:t>SECTION TITLE</a:t>
            </a:r>
          </a:p>
        </p:txBody>
      </p:sp>
      <p:sp>
        <p:nvSpPr>
          <p:cNvPr id="9" name="Text Placeholder 3">
            <a:extLst>
              <a:ext uri="{FF2B5EF4-FFF2-40B4-BE49-F238E27FC236}">
                <a16:creationId xmlns:a16="http://schemas.microsoft.com/office/drawing/2014/main" id="{B14CF293-7DCE-F259-BE9C-3CB84A0053BD}"/>
              </a:ext>
            </a:extLst>
          </p:cNvPr>
          <p:cNvSpPr>
            <a:spLocks noGrp="1"/>
          </p:cNvSpPr>
          <p:nvPr>
            <p:ph type="body" sz="quarter" idx="11"/>
          </p:nvPr>
        </p:nvSpPr>
        <p:spPr/>
        <p:txBody>
          <a:bodyPr/>
          <a:lstStyle/>
          <a:p>
            <a:r>
              <a:rPr lang="en-US"/>
              <a:t>Content goes here</a:t>
            </a:r>
          </a:p>
        </p:txBody>
      </p:sp>
      <p:sp>
        <p:nvSpPr>
          <p:cNvPr id="18" name="Text Placeholder 2">
            <a:extLst>
              <a:ext uri="{FF2B5EF4-FFF2-40B4-BE49-F238E27FC236}">
                <a16:creationId xmlns:a16="http://schemas.microsoft.com/office/drawing/2014/main" id="{B0380B1F-7396-63BC-EEA8-D4CE43A8DA6F}"/>
              </a:ext>
            </a:extLst>
          </p:cNvPr>
          <p:cNvSpPr txBox="1">
            <a:spLocks/>
          </p:cNvSpPr>
          <p:nvPr/>
        </p:nvSpPr>
        <p:spPr>
          <a:xfrm>
            <a:off x="533086" y="2903248"/>
            <a:ext cx="2039112" cy="430887"/>
          </a:xfrm>
          <a:prstGeom prst="rect">
            <a:avLst/>
          </a:prstGeom>
        </p:spPr>
        <p:txBody>
          <a:bodyPr vert="horz" wrap="square" lIns="91440" tIns="0" rIns="0" bIns="0" rtlCol="0" anchor="ctr">
            <a:spAutoFit/>
          </a:bodyPr>
          <a:lstStyle>
            <a:defPPr>
              <a:defRPr lang="en-US"/>
            </a:defPPr>
            <a:lvl1pPr marL="0" algn="ctr" defTabSz="914400" rtl="0" eaLnBrk="1" latinLnBrk="0" hangingPunct="1">
              <a:defRPr kumimoji="0" lang="en-US" sz="1400" b="1" i="0" u="none" strike="noStrike" kern="1200" cap="none" spc="0" normalizeH="0" baseline="0">
                <a:ln>
                  <a:noFill/>
                </a:ln>
                <a:solidFill>
                  <a:srgbClr val="222222"/>
                </a:solidFill>
                <a:effectLst/>
                <a:uLnTx/>
                <a:uFillTx/>
                <a:latin typeface="+mn-lt"/>
                <a:ea typeface="Calibri" panose="020F0502020204030204" pitchFamily="34" charset="0"/>
                <a:cs typeface="Calibri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a:solidFill>
                  <a:schemeClr val="bg1"/>
                </a:solidFill>
              </a:rPr>
              <a:t>01</a:t>
            </a:r>
            <a:r>
              <a:rPr lang="en-US">
                <a:solidFill>
                  <a:schemeClr val="accent5"/>
                </a:solidFill>
              </a:rPr>
              <a:t> </a:t>
            </a:r>
          </a:p>
          <a:p>
            <a:pPr algn="l"/>
            <a:r>
              <a:rPr lang="en-US">
                <a:solidFill>
                  <a:schemeClr val="accent5"/>
                </a:solidFill>
              </a:rPr>
              <a:t>Alignment</a:t>
            </a:r>
          </a:p>
        </p:txBody>
      </p:sp>
      <p:sp>
        <p:nvSpPr>
          <p:cNvPr id="19" name="Text Placeholder 2">
            <a:extLst>
              <a:ext uri="{FF2B5EF4-FFF2-40B4-BE49-F238E27FC236}">
                <a16:creationId xmlns:a16="http://schemas.microsoft.com/office/drawing/2014/main" id="{6A19F9E3-E558-C79C-B926-6F71484F32C8}"/>
              </a:ext>
            </a:extLst>
          </p:cNvPr>
          <p:cNvSpPr txBox="1">
            <a:spLocks/>
          </p:cNvSpPr>
          <p:nvPr/>
        </p:nvSpPr>
        <p:spPr>
          <a:xfrm>
            <a:off x="593913" y="3488977"/>
            <a:ext cx="1866900" cy="1475019"/>
          </a:xfrm>
          <a:prstGeom prst="rect">
            <a:avLst/>
          </a:prstGeom>
        </p:spPr>
        <p:txBody>
          <a:bodyPr wrap="square" lIns="91440">
            <a:spAutoFit/>
          </a:bodyPr>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Light" panose="020F0302020204030204" pitchFamily="34" charset="0"/>
              </a:defRPr>
            </a:lvl1pPr>
            <a:lvl2pPr marL="6858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a:t>Click to edit master slide content.</a:t>
            </a:r>
          </a:p>
          <a:p>
            <a:pPr marL="171450" indent="-171450">
              <a:spcBef>
                <a:spcPts val="0"/>
              </a:spcBef>
              <a:spcAft>
                <a:spcPts val="600"/>
              </a:spcAft>
              <a:buFont typeface="Arial" panose="020B0604020202020204" pitchFamily="34" charset="0"/>
              <a:buChar char="•"/>
            </a:pPr>
            <a:r>
              <a:rPr lang="en-US" sz="1000"/>
              <a:t>Description of Activity 1</a:t>
            </a:r>
          </a:p>
          <a:p>
            <a:pPr marL="171450" indent="-171450">
              <a:spcBef>
                <a:spcPts val="0"/>
              </a:spcBef>
              <a:spcAft>
                <a:spcPts val="600"/>
              </a:spcAft>
              <a:buFont typeface="Arial" panose="020B0604020202020204" pitchFamily="34" charset="0"/>
              <a:buChar char="•"/>
            </a:pPr>
            <a:r>
              <a:rPr lang="en-US" sz="1000"/>
              <a:t>Description of Activity 2</a:t>
            </a:r>
          </a:p>
          <a:p>
            <a:pPr marL="171450" indent="-171450">
              <a:spcBef>
                <a:spcPts val="0"/>
              </a:spcBef>
              <a:spcAft>
                <a:spcPts val="600"/>
              </a:spcAft>
              <a:buFont typeface="Arial" panose="020B0604020202020204" pitchFamily="34" charset="0"/>
              <a:buChar char="•"/>
            </a:pPr>
            <a:r>
              <a:rPr lang="en-US" sz="1000"/>
              <a:t>Description of Activity 3</a:t>
            </a:r>
          </a:p>
          <a:p>
            <a:pPr marL="171450" indent="-171450">
              <a:spcBef>
                <a:spcPts val="0"/>
              </a:spcBef>
              <a:spcAft>
                <a:spcPts val="600"/>
              </a:spcAft>
              <a:buFont typeface="Arial" panose="020B0604020202020204" pitchFamily="34" charset="0"/>
              <a:buChar char="•"/>
            </a:pPr>
            <a:r>
              <a:rPr lang="en-US" sz="1000"/>
              <a:t>Description of Activity 4</a:t>
            </a:r>
          </a:p>
        </p:txBody>
      </p:sp>
      <p:sp>
        <p:nvSpPr>
          <p:cNvPr id="20" name="Text Placeholder 2">
            <a:extLst>
              <a:ext uri="{FF2B5EF4-FFF2-40B4-BE49-F238E27FC236}">
                <a16:creationId xmlns:a16="http://schemas.microsoft.com/office/drawing/2014/main" id="{7F4F6755-4760-9A75-43B2-020F0532F73D}"/>
              </a:ext>
            </a:extLst>
          </p:cNvPr>
          <p:cNvSpPr txBox="1">
            <a:spLocks/>
          </p:cNvSpPr>
          <p:nvPr/>
        </p:nvSpPr>
        <p:spPr>
          <a:xfrm>
            <a:off x="2900535" y="2903248"/>
            <a:ext cx="2039112" cy="430887"/>
          </a:xfrm>
          <a:prstGeom prst="rect">
            <a:avLst/>
          </a:prstGeom>
        </p:spPr>
        <p:txBody>
          <a:bodyPr vert="horz" wrap="square" lIns="91440" tIns="0" rIns="0" bIns="0" rtlCol="0" anchor="ctr">
            <a:spAutoFit/>
          </a:bodyPr>
          <a:lstStyle>
            <a:defPPr>
              <a:defRPr lang="en-US"/>
            </a:defPPr>
            <a:lvl1pPr marL="0" algn="ctr" defTabSz="914400" rtl="0" eaLnBrk="1" latinLnBrk="0" hangingPunct="1">
              <a:defRPr kumimoji="0" lang="en-US" sz="1400" b="1" i="0" u="none" strike="noStrike" kern="1200" cap="none" spc="0" normalizeH="0" baseline="0">
                <a:ln>
                  <a:noFill/>
                </a:ln>
                <a:solidFill>
                  <a:srgbClr val="222222"/>
                </a:solidFill>
                <a:effectLst/>
                <a:uLnTx/>
                <a:uFillTx/>
                <a:latin typeface="+mn-lt"/>
                <a:ea typeface="Calibri" panose="020F0502020204030204" pitchFamily="34" charset="0"/>
                <a:cs typeface="Calibri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a:solidFill>
                  <a:schemeClr val="bg1"/>
                </a:solidFill>
              </a:rPr>
              <a:t>02</a:t>
            </a:r>
            <a:r>
              <a:rPr lang="en-US">
                <a:solidFill>
                  <a:schemeClr val="accent5"/>
                </a:solidFill>
              </a:rPr>
              <a:t> </a:t>
            </a:r>
          </a:p>
          <a:p>
            <a:pPr algn="l"/>
            <a:r>
              <a:rPr lang="en-US">
                <a:solidFill>
                  <a:schemeClr val="accent5"/>
                </a:solidFill>
              </a:rPr>
              <a:t>Learning</a:t>
            </a:r>
          </a:p>
        </p:txBody>
      </p:sp>
      <p:sp>
        <p:nvSpPr>
          <p:cNvPr id="21" name="Text Placeholder 2">
            <a:extLst>
              <a:ext uri="{FF2B5EF4-FFF2-40B4-BE49-F238E27FC236}">
                <a16:creationId xmlns:a16="http://schemas.microsoft.com/office/drawing/2014/main" id="{0EE7D45A-D74D-0A5B-E1BF-406D1BA91016}"/>
              </a:ext>
            </a:extLst>
          </p:cNvPr>
          <p:cNvSpPr txBox="1">
            <a:spLocks/>
          </p:cNvSpPr>
          <p:nvPr/>
        </p:nvSpPr>
        <p:spPr>
          <a:xfrm>
            <a:off x="5069900" y="2903248"/>
            <a:ext cx="2039112" cy="430887"/>
          </a:xfrm>
          <a:prstGeom prst="rect">
            <a:avLst/>
          </a:prstGeom>
        </p:spPr>
        <p:txBody>
          <a:bodyPr vert="horz" wrap="square" lIns="91440" tIns="0" rIns="0" bIns="0" rtlCol="0" anchor="ctr">
            <a:spAutoFit/>
          </a:bodyPr>
          <a:lstStyle>
            <a:defPPr>
              <a:defRPr lang="en-US"/>
            </a:defPPr>
            <a:lvl1pPr marL="0" algn="ctr" defTabSz="914400" rtl="0" eaLnBrk="1" latinLnBrk="0" hangingPunct="1">
              <a:defRPr kumimoji="0" lang="en-US" sz="1400" b="1" i="0" u="none" strike="noStrike" kern="1200" cap="none" spc="0" normalizeH="0" baseline="0">
                <a:ln>
                  <a:noFill/>
                </a:ln>
                <a:solidFill>
                  <a:srgbClr val="222222"/>
                </a:solidFill>
                <a:effectLst/>
                <a:uLnTx/>
                <a:uFillTx/>
                <a:latin typeface="+mn-lt"/>
                <a:ea typeface="Calibri" panose="020F0502020204030204" pitchFamily="34" charset="0"/>
                <a:cs typeface="Calibri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a:solidFill>
                  <a:schemeClr val="bg1"/>
                </a:solidFill>
              </a:rPr>
              <a:t>03</a:t>
            </a:r>
            <a:r>
              <a:rPr lang="en-US">
                <a:solidFill>
                  <a:schemeClr val="accent5"/>
                </a:solidFill>
              </a:rPr>
              <a:t> </a:t>
            </a:r>
          </a:p>
          <a:p>
            <a:pPr algn="l"/>
            <a:r>
              <a:rPr lang="en-US">
                <a:solidFill>
                  <a:schemeClr val="accent5"/>
                </a:solidFill>
              </a:rPr>
              <a:t>Analysis</a:t>
            </a:r>
          </a:p>
        </p:txBody>
      </p:sp>
      <p:sp>
        <p:nvSpPr>
          <p:cNvPr id="22" name="Text Placeholder 2">
            <a:extLst>
              <a:ext uri="{FF2B5EF4-FFF2-40B4-BE49-F238E27FC236}">
                <a16:creationId xmlns:a16="http://schemas.microsoft.com/office/drawing/2014/main" id="{90DA367B-9B77-9570-69A4-D13B4519CF43}"/>
              </a:ext>
            </a:extLst>
          </p:cNvPr>
          <p:cNvSpPr txBox="1">
            <a:spLocks/>
          </p:cNvSpPr>
          <p:nvPr/>
        </p:nvSpPr>
        <p:spPr>
          <a:xfrm>
            <a:off x="7338121" y="2903248"/>
            <a:ext cx="2039112" cy="430887"/>
          </a:xfrm>
          <a:prstGeom prst="rect">
            <a:avLst/>
          </a:prstGeom>
        </p:spPr>
        <p:txBody>
          <a:bodyPr vert="horz" wrap="square" lIns="91440" tIns="0" rIns="0" bIns="0" rtlCol="0" anchor="ctr">
            <a:spAutoFit/>
          </a:bodyPr>
          <a:lstStyle>
            <a:defPPr>
              <a:defRPr lang="en-US"/>
            </a:defPPr>
            <a:lvl1pPr marL="0" algn="ctr" defTabSz="914400" rtl="0" eaLnBrk="1" latinLnBrk="0" hangingPunct="1">
              <a:defRPr kumimoji="0" lang="en-US" sz="1400" b="1" i="0" u="none" strike="noStrike" kern="1200" cap="none" spc="0" normalizeH="0" baseline="0">
                <a:ln>
                  <a:noFill/>
                </a:ln>
                <a:solidFill>
                  <a:srgbClr val="222222"/>
                </a:solidFill>
                <a:effectLst/>
                <a:uLnTx/>
                <a:uFillTx/>
                <a:latin typeface="+mn-lt"/>
                <a:ea typeface="Calibri" panose="020F0502020204030204" pitchFamily="34" charset="0"/>
                <a:cs typeface="Calibri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a:solidFill>
                  <a:schemeClr val="bg1"/>
                </a:solidFill>
              </a:rPr>
              <a:t>04</a:t>
            </a:r>
            <a:r>
              <a:rPr lang="en-US">
                <a:solidFill>
                  <a:schemeClr val="accent5"/>
                </a:solidFill>
              </a:rPr>
              <a:t> </a:t>
            </a:r>
          </a:p>
          <a:p>
            <a:pPr algn="l"/>
            <a:r>
              <a:rPr lang="en-US">
                <a:solidFill>
                  <a:schemeClr val="accent5"/>
                </a:solidFill>
              </a:rPr>
              <a:t>Ideation &amp; Envisioning</a:t>
            </a:r>
          </a:p>
        </p:txBody>
      </p:sp>
      <p:sp>
        <p:nvSpPr>
          <p:cNvPr id="23" name="Text Placeholder 2">
            <a:extLst>
              <a:ext uri="{FF2B5EF4-FFF2-40B4-BE49-F238E27FC236}">
                <a16:creationId xmlns:a16="http://schemas.microsoft.com/office/drawing/2014/main" id="{DBEF1527-DE41-7310-4E89-1B284BA91FA6}"/>
              </a:ext>
            </a:extLst>
          </p:cNvPr>
          <p:cNvSpPr txBox="1">
            <a:spLocks/>
          </p:cNvSpPr>
          <p:nvPr/>
        </p:nvSpPr>
        <p:spPr>
          <a:xfrm>
            <a:off x="9594656" y="2903248"/>
            <a:ext cx="2039112" cy="430887"/>
          </a:xfrm>
          <a:prstGeom prst="rect">
            <a:avLst/>
          </a:prstGeom>
        </p:spPr>
        <p:txBody>
          <a:bodyPr vert="horz" wrap="square" lIns="91440" tIns="0" rIns="0" bIns="0" rtlCol="0" anchor="ctr">
            <a:spAutoFit/>
          </a:bodyPr>
          <a:lstStyle>
            <a:defPPr>
              <a:defRPr lang="en-US"/>
            </a:defPPr>
            <a:lvl1pPr marL="0" algn="ctr" defTabSz="914400" rtl="0" eaLnBrk="1" latinLnBrk="0" hangingPunct="1">
              <a:defRPr kumimoji="0" lang="en-US" sz="1400" b="1" i="0" u="none" strike="noStrike" kern="1200" cap="none" spc="0" normalizeH="0" baseline="0">
                <a:ln>
                  <a:noFill/>
                </a:ln>
                <a:solidFill>
                  <a:srgbClr val="222222"/>
                </a:solidFill>
                <a:effectLst/>
                <a:uLnTx/>
                <a:uFillTx/>
                <a:latin typeface="+mn-lt"/>
                <a:ea typeface="Calibri" panose="020F0502020204030204" pitchFamily="34" charset="0"/>
                <a:cs typeface="Calibri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a:solidFill>
                  <a:schemeClr val="bg1"/>
                </a:solidFill>
              </a:rPr>
              <a:t>05</a:t>
            </a:r>
          </a:p>
          <a:p>
            <a:pPr algn="l"/>
            <a:r>
              <a:rPr lang="en-US">
                <a:solidFill>
                  <a:schemeClr val="accent5"/>
                </a:solidFill>
              </a:rPr>
              <a:t>Design &amp; Prototyping</a:t>
            </a:r>
          </a:p>
        </p:txBody>
      </p:sp>
      <p:cxnSp>
        <p:nvCxnSpPr>
          <p:cNvPr id="30" name="Straight Connector 29">
            <a:extLst>
              <a:ext uri="{FF2B5EF4-FFF2-40B4-BE49-F238E27FC236}">
                <a16:creationId xmlns:a16="http://schemas.microsoft.com/office/drawing/2014/main" id="{E7CA836F-98B9-E0B2-2372-2246FF002E99}"/>
              </a:ext>
            </a:extLst>
          </p:cNvPr>
          <p:cNvCxnSpPr>
            <a:cxnSpLocks/>
          </p:cNvCxnSpPr>
          <p:nvPr/>
        </p:nvCxnSpPr>
        <p:spPr>
          <a:xfrm>
            <a:off x="635000" y="2695216"/>
            <a:ext cx="362769" cy="0"/>
          </a:xfrm>
          <a:prstGeom prst="line">
            <a:avLst/>
          </a:prstGeom>
          <a:ln w="6350">
            <a:solidFill>
              <a:srgbClr val="898989"/>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D8BDA93-FCBD-5121-C79C-CE8C44D4BB8A}"/>
              </a:ext>
            </a:extLst>
          </p:cNvPr>
          <p:cNvCxnSpPr>
            <a:cxnSpLocks/>
          </p:cNvCxnSpPr>
          <p:nvPr/>
        </p:nvCxnSpPr>
        <p:spPr>
          <a:xfrm>
            <a:off x="3019015" y="2695216"/>
            <a:ext cx="362769" cy="0"/>
          </a:xfrm>
          <a:prstGeom prst="line">
            <a:avLst/>
          </a:prstGeom>
          <a:ln w="6350">
            <a:solidFill>
              <a:srgbClr val="89898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7E8C95B-264E-FD68-480C-A0B1D6A7073D}"/>
              </a:ext>
            </a:extLst>
          </p:cNvPr>
          <p:cNvCxnSpPr>
            <a:cxnSpLocks/>
          </p:cNvCxnSpPr>
          <p:nvPr/>
        </p:nvCxnSpPr>
        <p:spPr>
          <a:xfrm>
            <a:off x="5177830" y="2695216"/>
            <a:ext cx="362769" cy="0"/>
          </a:xfrm>
          <a:prstGeom prst="line">
            <a:avLst/>
          </a:prstGeom>
          <a:ln w="6350">
            <a:solidFill>
              <a:srgbClr val="898989"/>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3FC0E97-DA2F-E372-5452-BB1D1DEF3A26}"/>
              </a:ext>
            </a:extLst>
          </p:cNvPr>
          <p:cNvCxnSpPr>
            <a:cxnSpLocks/>
          </p:cNvCxnSpPr>
          <p:nvPr/>
        </p:nvCxnSpPr>
        <p:spPr>
          <a:xfrm>
            <a:off x="7437904" y="2695216"/>
            <a:ext cx="362769" cy="0"/>
          </a:xfrm>
          <a:prstGeom prst="line">
            <a:avLst/>
          </a:prstGeom>
          <a:ln w="6350">
            <a:solidFill>
              <a:srgbClr val="898989"/>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002B919-BCF0-8C62-BF8C-6ADDFCDBED76}"/>
              </a:ext>
            </a:extLst>
          </p:cNvPr>
          <p:cNvCxnSpPr>
            <a:cxnSpLocks/>
          </p:cNvCxnSpPr>
          <p:nvPr/>
        </p:nvCxnSpPr>
        <p:spPr>
          <a:xfrm>
            <a:off x="9711005" y="2695216"/>
            <a:ext cx="362769" cy="0"/>
          </a:xfrm>
          <a:prstGeom prst="line">
            <a:avLst/>
          </a:prstGeom>
          <a:ln w="6350">
            <a:solidFill>
              <a:srgbClr val="898989"/>
            </a:solidFill>
          </a:ln>
        </p:spPr>
        <p:style>
          <a:lnRef idx="1">
            <a:schemeClr val="accent1"/>
          </a:lnRef>
          <a:fillRef idx="0">
            <a:schemeClr val="accent1"/>
          </a:fillRef>
          <a:effectRef idx="0">
            <a:schemeClr val="accent1"/>
          </a:effectRef>
          <a:fontRef idx="minor">
            <a:schemeClr val="tx1"/>
          </a:fontRef>
        </p:style>
      </p:cxnSp>
      <p:sp>
        <p:nvSpPr>
          <p:cNvPr id="43" name="Text Placeholder 2">
            <a:extLst>
              <a:ext uri="{FF2B5EF4-FFF2-40B4-BE49-F238E27FC236}">
                <a16:creationId xmlns:a16="http://schemas.microsoft.com/office/drawing/2014/main" id="{8E2EE11B-4378-BB83-6B94-FAF7D0631313}"/>
              </a:ext>
            </a:extLst>
          </p:cNvPr>
          <p:cNvSpPr txBox="1">
            <a:spLocks/>
          </p:cNvSpPr>
          <p:nvPr/>
        </p:nvSpPr>
        <p:spPr>
          <a:xfrm>
            <a:off x="2851338" y="3488977"/>
            <a:ext cx="1866900" cy="1475019"/>
          </a:xfrm>
          <a:prstGeom prst="rect">
            <a:avLst/>
          </a:prstGeom>
        </p:spPr>
        <p:txBody>
          <a:bodyPr wrap="square" lIns="91440">
            <a:spAutoFit/>
          </a:bodyPr>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Light" panose="020F0302020204030204" pitchFamily="34" charset="0"/>
              </a:defRPr>
            </a:lvl1pPr>
            <a:lvl2pPr marL="6858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a:t>Click to edit master slide content.</a:t>
            </a:r>
          </a:p>
          <a:p>
            <a:pPr marL="171450" indent="-171450">
              <a:spcBef>
                <a:spcPts val="0"/>
              </a:spcBef>
              <a:spcAft>
                <a:spcPts val="600"/>
              </a:spcAft>
              <a:buFont typeface="Arial" panose="020B0604020202020204" pitchFamily="34" charset="0"/>
              <a:buChar char="•"/>
            </a:pPr>
            <a:r>
              <a:rPr lang="en-US" sz="1000"/>
              <a:t>Description of Activity 1</a:t>
            </a:r>
          </a:p>
          <a:p>
            <a:pPr marL="171450" indent="-171450">
              <a:spcBef>
                <a:spcPts val="0"/>
              </a:spcBef>
              <a:spcAft>
                <a:spcPts val="600"/>
              </a:spcAft>
              <a:buFont typeface="Arial" panose="020B0604020202020204" pitchFamily="34" charset="0"/>
              <a:buChar char="•"/>
            </a:pPr>
            <a:r>
              <a:rPr lang="en-US" sz="1000"/>
              <a:t>Description of Activity 2</a:t>
            </a:r>
          </a:p>
          <a:p>
            <a:pPr marL="171450" indent="-171450">
              <a:spcBef>
                <a:spcPts val="0"/>
              </a:spcBef>
              <a:spcAft>
                <a:spcPts val="600"/>
              </a:spcAft>
              <a:buFont typeface="Arial" panose="020B0604020202020204" pitchFamily="34" charset="0"/>
              <a:buChar char="•"/>
            </a:pPr>
            <a:r>
              <a:rPr lang="en-US" sz="1000"/>
              <a:t>Description of Activity 3</a:t>
            </a:r>
          </a:p>
          <a:p>
            <a:pPr marL="171450" indent="-171450">
              <a:spcBef>
                <a:spcPts val="0"/>
              </a:spcBef>
              <a:spcAft>
                <a:spcPts val="600"/>
              </a:spcAft>
              <a:buFont typeface="Arial" panose="020B0604020202020204" pitchFamily="34" charset="0"/>
              <a:buChar char="•"/>
            </a:pPr>
            <a:r>
              <a:rPr lang="en-US" sz="1000"/>
              <a:t>Description of Activity 4</a:t>
            </a:r>
          </a:p>
        </p:txBody>
      </p:sp>
      <p:sp>
        <p:nvSpPr>
          <p:cNvPr id="44" name="Text Placeholder 2">
            <a:extLst>
              <a:ext uri="{FF2B5EF4-FFF2-40B4-BE49-F238E27FC236}">
                <a16:creationId xmlns:a16="http://schemas.microsoft.com/office/drawing/2014/main" id="{096D8B64-2203-922E-70B9-7C11804D7A64}"/>
              </a:ext>
            </a:extLst>
          </p:cNvPr>
          <p:cNvSpPr txBox="1">
            <a:spLocks/>
          </p:cNvSpPr>
          <p:nvPr/>
        </p:nvSpPr>
        <p:spPr>
          <a:xfrm>
            <a:off x="5108763" y="3488977"/>
            <a:ext cx="1866900" cy="1475019"/>
          </a:xfrm>
          <a:prstGeom prst="rect">
            <a:avLst/>
          </a:prstGeom>
        </p:spPr>
        <p:txBody>
          <a:bodyPr wrap="square" lIns="91440">
            <a:spAutoFit/>
          </a:bodyPr>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Light" panose="020F0302020204030204" pitchFamily="34" charset="0"/>
              </a:defRPr>
            </a:lvl1pPr>
            <a:lvl2pPr marL="6858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a:t>Click to edit master slide content.</a:t>
            </a:r>
          </a:p>
          <a:p>
            <a:pPr marL="171450" indent="-171450">
              <a:spcBef>
                <a:spcPts val="0"/>
              </a:spcBef>
              <a:spcAft>
                <a:spcPts val="600"/>
              </a:spcAft>
              <a:buFont typeface="Arial" panose="020B0604020202020204" pitchFamily="34" charset="0"/>
              <a:buChar char="•"/>
            </a:pPr>
            <a:r>
              <a:rPr lang="en-US" sz="1000"/>
              <a:t>Description of Activity 1</a:t>
            </a:r>
          </a:p>
          <a:p>
            <a:pPr marL="171450" indent="-171450">
              <a:spcBef>
                <a:spcPts val="0"/>
              </a:spcBef>
              <a:spcAft>
                <a:spcPts val="600"/>
              </a:spcAft>
              <a:buFont typeface="Arial" panose="020B0604020202020204" pitchFamily="34" charset="0"/>
              <a:buChar char="•"/>
            </a:pPr>
            <a:r>
              <a:rPr lang="en-US" sz="1000"/>
              <a:t>Description of Activity 2</a:t>
            </a:r>
          </a:p>
          <a:p>
            <a:pPr marL="171450" indent="-171450">
              <a:spcBef>
                <a:spcPts val="0"/>
              </a:spcBef>
              <a:spcAft>
                <a:spcPts val="600"/>
              </a:spcAft>
              <a:buFont typeface="Arial" panose="020B0604020202020204" pitchFamily="34" charset="0"/>
              <a:buChar char="•"/>
            </a:pPr>
            <a:r>
              <a:rPr lang="en-US" sz="1000"/>
              <a:t>Description of Activity 3</a:t>
            </a:r>
          </a:p>
          <a:p>
            <a:pPr marL="171450" indent="-171450">
              <a:spcBef>
                <a:spcPts val="0"/>
              </a:spcBef>
              <a:spcAft>
                <a:spcPts val="600"/>
              </a:spcAft>
              <a:buFont typeface="Arial" panose="020B0604020202020204" pitchFamily="34" charset="0"/>
              <a:buChar char="•"/>
            </a:pPr>
            <a:r>
              <a:rPr lang="en-US" sz="1000"/>
              <a:t>Description of Activity 4</a:t>
            </a:r>
          </a:p>
        </p:txBody>
      </p:sp>
      <p:sp>
        <p:nvSpPr>
          <p:cNvPr id="45" name="Text Placeholder 2">
            <a:extLst>
              <a:ext uri="{FF2B5EF4-FFF2-40B4-BE49-F238E27FC236}">
                <a16:creationId xmlns:a16="http://schemas.microsoft.com/office/drawing/2014/main" id="{271732F2-EACF-AE8F-D481-85275AF3DCF9}"/>
              </a:ext>
            </a:extLst>
          </p:cNvPr>
          <p:cNvSpPr txBox="1">
            <a:spLocks/>
          </p:cNvSpPr>
          <p:nvPr/>
        </p:nvSpPr>
        <p:spPr>
          <a:xfrm>
            <a:off x="7366188" y="3488977"/>
            <a:ext cx="1866900" cy="1475019"/>
          </a:xfrm>
          <a:prstGeom prst="rect">
            <a:avLst/>
          </a:prstGeom>
        </p:spPr>
        <p:txBody>
          <a:bodyPr wrap="square" lIns="91440">
            <a:spAutoFit/>
          </a:bodyPr>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Light" panose="020F0302020204030204" pitchFamily="34" charset="0"/>
              </a:defRPr>
            </a:lvl1pPr>
            <a:lvl2pPr marL="6858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a:t>Click to edit master slide content.</a:t>
            </a:r>
          </a:p>
          <a:p>
            <a:pPr marL="171450" indent="-171450">
              <a:spcBef>
                <a:spcPts val="0"/>
              </a:spcBef>
              <a:spcAft>
                <a:spcPts val="600"/>
              </a:spcAft>
              <a:buFont typeface="Arial" panose="020B0604020202020204" pitchFamily="34" charset="0"/>
              <a:buChar char="•"/>
            </a:pPr>
            <a:r>
              <a:rPr lang="en-US" sz="1000"/>
              <a:t>Description of Activity 1</a:t>
            </a:r>
          </a:p>
          <a:p>
            <a:pPr marL="171450" indent="-171450">
              <a:spcBef>
                <a:spcPts val="0"/>
              </a:spcBef>
              <a:spcAft>
                <a:spcPts val="600"/>
              </a:spcAft>
              <a:buFont typeface="Arial" panose="020B0604020202020204" pitchFamily="34" charset="0"/>
              <a:buChar char="•"/>
            </a:pPr>
            <a:r>
              <a:rPr lang="en-US" sz="1000"/>
              <a:t>Description of Activity 2</a:t>
            </a:r>
          </a:p>
          <a:p>
            <a:pPr marL="171450" indent="-171450">
              <a:spcBef>
                <a:spcPts val="0"/>
              </a:spcBef>
              <a:spcAft>
                <a:spcPts val="600"/>
              </a:spcAft>
              <a:buFont typeface="Arial" panose="020B0604020202020204" pitchFamily="34" charset="0"/>
              <a:buChar char="•"/>
            </a:pPr>
            <a:r>
              <a:rPr lang="en-US" sz="1000"/>
              <a:t>Description of Activity 3</a:t>
            </a:r>
          </a:p>
          <a:p>
            <a:pPr marL="171450" indent="-171450">
              <a:spcBef>
                <a:spcPts val="0"/>
              </a:spcBef>
              <a:spcAft>
                <a:spcPts val="600"/>
              </a:spcAft>
              <a:buFont typeface="Arial" panose="020B0604020202020204" pitchFamily="34" charset="0"/>
              <a:buChar char="•"/>
            </a:pPr>
            <a:r>
              <a:rPr lang="en-US" sz="1000"/>
              <a:t>Description of Activity 4</a:t>
            </a:r>
          </a:p>
        </p:txBody>
      </p:sp>
      <p:sp>
        <p:nvSpPr>
          <p:cNvPr id="46" name="Text Placeholder 2">
            <a:extLst>
              <a:ext uri="{FF2B5EF4-FFF2-40B4-BE49-F238E27FC236}">
                <a16:creationId xmlns:a16="http://schemas.microsoft.com/office/drawing/2014/main" id="{F9563A94-9402-14F1-5D5F-2985E8404463}"/>
              </a:ext>
            </a:extLst>
          </p:cNvPr>
          <p:cNvSpPr txBox="1">
            <a:spLocks/>
          </p:cNvSpPr>
          <p:nvPr/>
        </p:nvSpPr>
        <p:spPr>
          <a:xfrm>
            <a:off x="9623612" y="3488977"/>
            <a:ext cx="1866900" cy="1475019"/>
          </a:xfrm>
          <a:prstGeom prst="rect">
            <a:avLst/>
          </a:prstGeom>
        </p:spPr>
        <p:txBody>
          <a:bodyPr wrap="square" lIns="91440">
            <a:spAutoFit/>
          </a:bodyPr>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Light" panose="020F0302020204030204" pitchFamily="34" charset="0"/>
              </a:defRPr>
            </a:lvl1pPr>
            <a:lvl2pPr marL="6858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a:t>Click to edit master slide content.</a:t>
            </a:r>
          </a:p>
          <a:p>
            <a:pPr marL="171450" indent="-171450">
              <a:spcBef>
                <a:spcPts val="0"/>
              </a:spcBef>
              <a:spcAft>
                <a:spcPts val="600"/>
              </a:spcAft>
              <a:buFont typeface="Arial" panose="020B0604020202020204" pitchFamily="34" charset="0"/>
              <a:buChar char="•"/>
            </a:pPr>
            <a:r>
              <a:rPr lang="en-US" sz="1000"/>
              <a:t>Description of Activity 1</a:t>
            </a:r>
          </a:p>
          <a:p>
            <a:pPr marL="171450" indent="-171450">
              <a:spcBef>
                <a:spcPts val="0"/>
              </a:spcBef>
              <a:spcAft>
                <a:spcPts val="600"/>
              </a:spcAft>
              <a:buFont typeface="Arial" panose="020B0604020202020204" pitchFamily="34" charset="0"/>
              <a:buChar char="•"/>
            </a:pPr>
            <a:r>
              <a:rPr lang="en-US" sz="1000"/>
              <a:t>Description of Activity 2</a:t>
            </a:r>
          </a:p>
          <a:p>
            <a:pPr marL="171450" indent="-171450">
              <a:spcBef>
                <a:spcPts val="0"/>
              </a:spcBef>
              <a:spcAft>
                <a:spcPts val="600"/>
              </a:spcAft>
              <a:buFont typeface="Arial" panose="020B0604020202020204" pitchFamily="34" charset="0"/>
              <a:buChar char="•"/>
            </a:pPr>
            <a:r>
              <a:rPr lang="en-US" sz="1000"/>
              <a:t>Description of Activity 3</a:t>
            </a:r>
          </a:p>
          <a:p>
            <a:pPr marL="171450" indent="-171450">
              <a:spcBef>
                <a:spcPts val="0"/>
              </a:spcBef>
              <a:spcAft>
                <a:spcPts val="600"/>
              </a:spcAft>
              <a:buFont typeface="Arial" panose="020B0604020202020204" pitchFamily="34" charset="0"/>
              <a:buChar char="•"/>
            </a:pPr>
            <a:r>
              <a:rPr lang="en-US" sz="1000"/>
              <a:t>Description of Activity 4</a:t>
            </a:r>
          </a:p>
        </p:txBody>
      </p:sp>
      <p:pic>
        <p:nvPicPr>
          <p:cNvPr id="15" name="Picture 14">
            <a:extLst>
              <a:ext uri="{FF2B5EF4-FFF2-40B4-BE49-F238E27FC236}">
                <a16:creationId xmlns:a16="http://schemas.microsoft.com/office/drawing/2014/main" id="{F5C8D270-ADD6-F789-A69C-D54BABDEDF50}"/>
              </a:ext>
            </a:extLst>
          </p:cNvPr>
          <p:cNvPicPr>
            <a:picLocks noChangeAspect="1"/>
          </p:cNvPicPr>
          <p:nvPr/>
        </p:nvPicPr>
        <p:blipFill>
          <a:blip r:embed="rId3"/>
          <a:stretch>
            <a:fillRect/>
          </a:stretch>
        </p:blipFill>
        <p:spPr>
          <a:xfrm>
            <a:off x="635000" y="2141681"/>
            <a:ext cx="368300" cy="368300"/>
          </a:xfrm>
          <a:prstGeom prst="rect">
            <a:avLst/>
          </a:prstGeom>
        </p:spPr>
      </p:pic>
      <p:pic>
        <p:nvPicPr>
          <p:cNvPr id="16" name="Picture 15">
            <a:extLst>
              <a:ext uri="{FF2B5EF4-FFF2-40B4-BE49-F238E27FC236}">
                <a16:creationId xmlns:a16="http://schemas.microsoft.com/office/drawing/2014/main" id="{F2871164-6D03-4473-A4DB-D0CFC0838120}"/>
              </a:ext>
            </a:extLst>
          </p:cNvPr>
          <p:cNvPicPr>
            <a:picLocks noChangeAspect="1"/>
          </p:cNvPicPr>
          <p:nvPr/>
        </p:nvPicPr>
        <p:blipFill>
          <a:blip r:embed="rId4"/>
          <a:stretch>
            <a:fillRect/>
          </a:stretch>
        </p:blipFill>
        <p:spPr>
          <a:xfrm>
            <a:off x="3023296" y="2163826"/>
            <a:ext cx="355600" cy="330200"/>
          </a:xfrm>
          <a:prstGeom prst="rect">
            <a:avLst/>
          </a:prstGeom>
        </p:spPr>
      </p:pic>
      <p:pic>
        <p:nvPicPr>
          <p:cNvPr id="17" name="Picture 16">
            <a:extLst>
              <a:ext uri="{FF2B5EF4-FFF2-40B4-BE49-F238E27FC236}">
                <a16:creationId xmlns:a16="http://schemas.microsoft.com/office/drawing/2014/main" id="{B82D764E-9FC9-10A3-C4B7-1EFB060F3A86}"/>
              </a:ext>
            </a:extLst>
          </p:cNvPr>
          <p:cNvPicPr>
            <a:picLocks noChangeAspect="1"/>
          </p:cNvPicPr>
          <p:nvPr/>
        </p:nvPicPr>
        <p:blipFill>
          <a:blip r:embed="rId5"/>
          <a:stretch>
            <a:fillRect/>
          </a:stretch>
        </p:blipFill>
        <p:spPr>
          <a:xfrm>
            <a:off x="5182443" y="2180184"/>
            <a:ext cx="431800" cy="292100"/>
          </a:xfrm>
          <a:prstGeom prst="rect">
            <a:avLst/>
          </a:prstGeom>
        </p:spPr>
      </p:pic>
      <p:pic>
        <p:nvPicPr>
          <p:cNvPr id="24" name="Picture 23">
            <a:extLst>
              <a:ext uri="{FF2B5EF4-FFF2-40B4-BE49-F238E27FC236}">
                <a16:creationId xmlns:a16="http://schemas.microsoft.com/office/drawing/2014/main" id="{DE7C6D10-4027-2D71-10E7-9AC5116F4C0C}"/>
              </a:ext>
            </a:extLst>
          </p:cNvPr>
          <p:cNvPicPr>
            <a:picLocks noChangeAspect="1"/>
          </p:cNvPicPr>
          <p:nvPr/>
        </p:nvPicPr>
        <p:blipFill>
          <a:blip r:embed="rId6"/>
          <a:stretch>
            <a:fillRect/>
          </a:stretch>
        </p:blipFill>
        <p:spPr>
          <a:xfrm>
            <a:off x="7438455" y="2196542"/>
            <a:ext cx="457200" cy="254000"/>
          </a:xfrm>
          <a:prstGeom prst="rect">
            <a:avLst/>
          </a:prstGeom>
        </p:spPr>
      </p:pic>
      <p:pic>
        <p:nvPicPr>
          <p:cNvPr id="25" name="Picture 24">
            <a:extLst>
              <a:ext uri="{FF2B5EF4-FFF2-40B4-BE49-F238E27FC236}">
                <a16:creationId xmlns:a16="http://schemas.microsoft.com/office/drawing/2014/main" id="{612664F4-7110-B4F6-775B-366CD79EEB3F}"/>
              </a:ext>
            </a:extLst>
          </p:cNvPr>
          <p:cNvPicPr>
            <a:picLocks noChangeAspect="1"/>
          </p:cNvPicPr>
          <p:nvPr/>
        </p:nvPicPr>
        <p:blipFill>
          <a:blip r:embed="rId7"/>
          <a:stretch>
            <a:fillRect/>
          </a:stretch>
        </p:blipFill>
        <p:spPr>
          <a:xfrm>
            <a:off x="9711684" y="2216990"/>
            <a:ext cx="381000" cy="215900"/>
          </a:xfrm>
          <a:prstGeom prst="rect">
            <a:avLst/>
          </a:prstGeom>
        </p:spPr>
      </p:pic>
      <p:sp>
        <p:nvSpPr>
          <p:cNvPr id="27" name="TextBox 26">
            <a:extLst>
              <a:ext uri="{FF2B5EF4-FFF2-40B4-BE49-F238E27FC236}">
                <a16:creationId xmlns:a16="http://schemas.microsoft.com/office/drawing/2014/main" id="{709C94B2-C569-239F-DF1C-009C66D7AD9E}"/>
              </a:ext>
            </a:extLst>
          </p:cNvPr>
          <p:cNvSpPr txBox="1"/>
          <p:nvPr/>
        </p:nvSpPr>
        <p:spPr>
          <a:xfrm>
            <a:off x="3993266" y="1944547"/>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Tree>
    <p:extLst>
      <p:ext uri="{BB962C8B-B14F-4D97-AF65-F5344CB8AC3E}">
        <p14:creationId xmlns:p14="http://schemas.microsoft.com/office/powerpoint/2010/main" val="3608641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 Placeholder 52">
            <a:extLst>
              <a:ext uri="{FF2B5EF4-FFF2-40B4-BE49-F238E27FC236}">
                <a16:creationId xmlns:a16="http://schemas.microsoft.com/office/drawing/2014/main" id="{306F6996-9877-99AB-8099-19AF22BE50A5}"/>
              </a:ext>
            </a:extLst>
          </p:cNvPr>
          <p:cNvSpPr>
            <a:spLocks noGrp="1"/>
          </p:cNvSpPr>
          <p:nvPr>
            <p:ph type="body" sz="quarter" idx="26"/>
          </p:nvPr>
        </p:nvSpPr>
        <p:spPr>
          <a:xfrm>
            <a:off x="647700" y="2082375"/>
            <a:ext cx="2436876" cy="430887"/>
          </a:xfrm>
        </p:spPr>
        <p:txBody>
          <a:bodyPr/>
          <a:lstStyle/>
          <a:p>
            <a:r>
              <a:rPr lang="en-US" sz="1400" b="1">
                <a:latin typeface="+mj-lt"/>
                <a:ea typeface="+mn-ea"/>
                <a:cs typeface="Calibri" panose="020F0502020204030204" pitchFamily="34" charset="0"/>
              </a:rPr>
              <a:t>Market</a:t>
            </a:r>
            <a:br>
              <a:rPr lang="en-US" sz="1400" b="1">
                <a:latin typeface="+mj-lt"/>
                <a:ea typeface="+mn-ea"/>
                <a:cs typeface="Calibri" panose="020F0502020204030204" pitchFamily="34" charset="0"/>
              </a:rPr>
            </a:br>
            <a:r>
              <a:rPr lang="en-US" sz="1400" b="1">
                <a:latin typeface="+mj-lt"/>
                <a:ea typeface="+mn-ea"/>
                <a:cs typeface="Calibri" panose="020F0502020204030204" pitchFamily="34" charset="0"/>
              </a:rPr>
              <a:t>Positioning</a:t>
            </a:r>
          </a:p>
        </p:txBody>
      </p:sp>
      <p:sp>
        <p:nvSpPr>
          <p:cNvPr id="54" name="Text Placeholder 53">
            <a:extLst>
              <a:ext uri="{FF2B5EF4-FFF2-40B4-BE49-F238E27FC236}">
                <a16:creationId xmlns:a16="http://schemas.microsoft.com/office/drawing/2014/main" id="{BBB8766E-2568-6601-929D-01946995C86C}"/>
              </a:ext>
            </a:extLst>
          </p:cNvPr>
          <p:cNvSpPr>
            <a:spLocks noGrp="1"/>
          </p:cNvSpPr>
          <p:nvPr>
            <p:ph type="body" sz="quarter" idx="27"/>
          </p:nvPr>
        </p:nvSpPr>
        <p:spPr>
          <a:xfrm>
            <a:off x="647700" y="2661325"/>
            <a:ext cx="2400300" cy="2387448"/>
          </a:xfrm>
        </p:spPr>
        <p:txBody>
          <a:bodyPr/>
          <a:lstStyle/>
          <a:p>
            <a:pPr marL="182880" lvl="0" indent="-182880" algn="l" defTabSz="1219170">
              <a:lnSpc>
                <a:spcPts val="1600"/>
              </a:lnSpc>
              <a:spcAft>
                <a:spcPts val="300"/>
              </a:spcAft>
              <a:buClr>
                <a:schemeClr val="tx1"/>
              </a:buClr>
              <a:buFont typeface="Arial" panose="020B0604020202020204" pitchFamily="34" charset="0"/>
              <a:buChar char="•"/>
              <a:defRPr/>
            </a:pPr>
            <a:r>
              <a:rPr lang="en-US" sz="1200">
                <a:latin typeface="Calibri Light" panose="020F0302020204030204" pitchFamily="34" charset="0"/>
                <a:cs typeface="Calibri Light" panose="020F0302020204030204" pitchFamily="34" charset="0"/>
              </a:rPr>
              <a:t>Well positioned in a large</a:t>
            </a:r>
            <a:br>
              <a:rPr lang="en-US" sz="1200">
                <a:latin typeface="Calibri Light" panose="020F0302020204030204" pitchFamily="34" charset="0"/>
                <a:cs typeface="Calibri Light" panose="020F0302020204030204" pitchFamily="34" charset="0"/>
              </a:rPr>
            </a:br>
            <a:r>
              <a:rPr lang="en-US" sz="1200">
                <a:latin typeface="Calibri Light" panose="020F0302020204030204" pitchFamily="34" charset="0"/>
                <a:cs typeface="Calibri Light" panose="020F0302020204030204" pitchFamily="34" charset="0"/>
              </a:rPr>
              <a:t>$700B+ market</a:t>
            </a:r>
          </a:p>
          <a:p>
            <a:pPr marL="182880" indent="-182880" algn="l" defTabSz="1219170">
              <a:lnSpc>
                <a:spcPts val="1600"/>
              </a:lnSpc>
              <a:spcAft>
                <a:spcPts val="300"/>
              </a:spcAft>
              <a:buClr>
                <a:schemeClr val="tx1"/>
              </a:buClr>
              <a:buFont typeface="Arial" panose="020B0604020202020204" pitchFamily="34" charset="0"/>
              <a:buChar char="•"/>
              <a:defRPr/>
            </a:pPr>
            <a:r>
              <a:rPr lang="en-US" sz="1200">
                <a:latin typeface="Calibri Light" panose="020F0302020204030204" pitchFamily="34" charset="0"/>
                <a:cs typeface="Calibri Light" panose="020F0302020204030204" pitchFamily="34" charset="0"/>
              </a:rPr>
              <a:t>62 of EPAM’s top 100 clients </a:t>
            </a:r>
            <a:br>
              <a:rPr lang="en-US" sz="1200">
                <a:latin typeface="Calibri Light" panose="020F0302020204030204" pitchFamily="34" charset="0"/>
                <a:cs typeface="Calibri Light" panose="020F0302020204030204" pitchFamily="34" charset="0"/>
              </a:rPr>
            </a:br>
            <a:r>
              <a:rPr lang="en-US" sz="1200">
                <a:latin typeface="Calibri Light" panose="020F0302020204030204" pitchFamily="34" charset="0"/>
                <a:cs typeface="Calibri Light" panose="020F0302020204030204" pitchFamily="34" charset="0"/>
              </a:rPr>
              <a:t>are in the Fortune 500 or </a:t>
            </a:r>
            <a:br>
              <a:rPr lang="en-US" sz="1200">
                <a:latin typeface="Calibri Light" panose="020F0302020204030204" pitchFamily="34" charset="0"/>
                <a:cs typeface="Calibri Light" panose="020F0302020204030204" pitchFamily="34" charset="0"/>
              </a:rPr>
            </a:br>
            <a:r>
              <a:rPr lang="en-US" sz="1200">
                <a:latin typeface="Calibri Light" panose="020F0302020204030204" pitchFamily="34" charset="0"/>
                <a:cs typeface="Calibri Light" panose="020F0302020204030204" pitchFamily="34" charset="0"/>
              </a:rPr>
              <a:t>Forbes Global 2000</a:t>
            </a:r>
          </a:p>
          <a:p>
            <a:pPr marL="182880" lvl="0" indent="-182880" algn="l" defTabSz="1219170">
              <a:lnSpc>
                <a:spcPts val="1600"/>
              </a:lnSpc>
              <a:spcAft>
                <a:spcPts val="300"/>
              </a:spcAft>
              <a:buClr>
                <a:schemeClr val="tx1"/>
              </a:buClr>
              <a:buFont typeface="Arial" panose="020B0604020202020204" pitchFamily="34" charset="0"/>
              <a:buChar char="•"/>
              <a:defRPr/>
            </a:pPr>
            <a:r>
              <a:rPr lang="en-US" sz="1200">
                <a:latin typeface="Calibri Light" panose="020F0302020204030204" pitchFamily="34" charset="0"/>
                <a:cs typeface="Calibri Light" panose="020F0302020204030204" pitchFamily="34" charset="0"/>
              </a:rPr>
              <a:t>Diversified client portfolio </a:t>
            </a:r>
            <a:br>
              <a:rPr lang="en-US" sz="1200">
                <a:latin typeface="Calibri Light" panose="020F0302020204030204" pitchFamily="34" charset="0"/>
                <a:cs typeface="Calibri Light" panose="020F0302020204030204" pitchFamily="34" charset="0"/>
              </a:rPr>
            </a:br>
            <a:r>
              <a:rPr lang="en-US" sz="1200">
                <a:latin typeface="Calibri Light" panose="020F0302020204030204" pitchFamily="34" charset="0"/>
                <a:cs typeface="Calibri Light" panose="020F0302020204030204" pitchFamily="34" charset="0"/>
              </a:rPr>
              <a:t>across 11 key industries</a:t>
            </a:r>
          </a:p>
          <a:p>
            <a:pPr marL="182880" lvl="0" indent="-182880" algn="l" defTabSz="1219170">
              <a:lnSpc>
                <a:spcPts val="1600"/>
              </a:lnSpc>
              <a:spcAft>
                <a:spcPts val="300"/>
              </a:spcAft>
              <a:buClr>
                <a:schemeClr val="tx1"/>
              </a:buClr>
              <a:buFont typeface="Arial" panose="020B0604020202020204" pitchFamily="34" charset="0"/>
              <a:buChar char="•"/>
              <a:defRPr/>
            </a:pPr>
            <a:r>
              <a:rPr lang="en-US" sz="1200">
                <a:latin typeface="Calibri Light" panose="020F0302020204030204" pitchFamily="34" charset="0"/>
                <a:cs typeface="Calibri Light" panose="020F0302020204030204" pitchFamily="34" charset="0"/>
              </a:rPr>
              <a:t>Loyal client base with an </a:t>
            </a:r>
            <a:br>
              <a:rPr lang="en-US" sz="1200">
                <a:latin typeface="Calibri Light" panose="020F0302020204030204" pitchFamily="34" charset="0"/>
                <a:cs typeface="Calibri Light" panose="020F0302020204030204" pitchFamily="34" charset="0"/>
              </a:rPr>
            </a:br>
            <a:r>
              <a:rPr lang="en-US" sz="1200">
                <a:latin typeface="Calibri Light" panose="020F0302020204030204" pitchFamily="34" charset="0"/>
                <a:cs typeface="Calibri Light" panose="020F0302020204030204" pitchFamily="34" charset="0"/>
              </a:rPr>
              <a:t>average of 10 years among </a:t>
            </a:r>
            <a:br>
              <a:rPr lang="en-US" sz="1200">
                <a:latin typeface="Calibri Light" panose="020F0302020204030204" pitchFamily="34" charset="0"/>
                <a:cs typeface="Calibri Light" panose="020F0302020204030204" pitchFamily="34" charset="0"/>
              </a:rPr>
            </a:br>
            <a:r>
              <a:rPr lang="en-US" sz="1200">
                <a:latin typeface="Calibri Light" panose="020F0302020204030204" pitchFamily="34" charset="0"/>
                <a:cs typeface="Calibri Light" panose="020F0302020204030204" pitchFamily="34" charset="0"/>
              </a:rPr>
              <a:t>our top 20 clients</a:t>
            </a:r>
          </a:p>
        </p:txBody>
      </p:sp>
      <p:sp>
        <p:nvSpPr>
          <p:cNvPr id="56" name="Text Placeholder 55">
            <a:extLst>
              <a:ext uri="{FF2B5EF4-FFF2-40B4-BE49-F238E27FC236}">
                <a16:creationId xmlns:a16="http://schemas.microsoft.com/office/drawing/2014/main" id="{D2A11B3A-50AC-04E9-6229-2F02983E6928}"/>
              </a:ext>
            </a:extLst>
          </p:cNvPr>
          <p:cNvSpPr>
            <a:spLocks noGrp="1"/>
          </p:cNvSpPr>
          <p:nvPr>
            <p:ph type="body" sz="quarter" idx="32"/>
          </p:nvPr>
        </p:nvSpPr>
        <p:spPr>
          <a:xfrm>
            <a:off x="3436132" y="2082375"/>
            <a:ext cx="2436876" cy="430887"/>
          </a:xfrm>
        </p:spPr>
        <p:txBody>
          <a:bodyPr/>
          <a:lstStyle/>
          <a:p>
            <a:r>
              <a:rPr lang="en-US" sz="1400" b="1">
                <a:latin typeface="+mj-lt"/>
                <a:ea typeface="+mn-ea"/>
                <a:cs typeface="Calibri" panose="020F0502020204030204" pitchFamily="34" charset="0"/>
              </a:rPr>
              <a:t>Strong Revenue </a:t>
            </a:r>
            <a:br>
              <a:rPr lang="en-US" sz="1400" b="1">
                <a:latin typeface="+mj-lt"/>
                <a:ea typeface="+mn-ea"/>
                <a:cs typeface="Calibri" panose="020F0502020204030204" pitchFamily="34" charset="0"/>
              </a:rPr>
            </a:br>
            <a:r>
              <a:rPr lang="en-US" sz="1400" b="1">
                <a:latin typeface="+mj-lt"/>
                <a:ea typeface="+mn-ea"/>
                <a:cs typeface="Calibri" panose="020F0502020204030204" pitchFamily="34" charset="0"/>
              </a:rPr>
              <a:t>Growth &amp; Visibility</a:t>
            </a:r>
          </a:p>
        </p:txBody>
      </p:sp>
      <p:sp>
        <p:nvSpPr>
          <p:cNvPr id="57" name="Text Placeholder 56">
            <a:extLst>
              <a:ext uri="{FF2B5EF4-FFF2-40B4-BE49-F238E27FC236}">
                <a16:creationId xmlns:a16="http://schemas.microsoft.com/office/drawing/2014/main" id="{E1788356-DE98-54B3-4E05-E9B98C4F69A6}"/>
              </a:ext>
            </a:extLst>
          </p:cNvPr>
          <p:cNvSpPr>
            <a:spLocks noGrp="1"/>
          </p:cNvSpPr>
          <p:nvPr>
            <p:ph type="body" sz="quarter" idx="33"/>
          </p:nvPr>
        </p:nvSpPr>
        <p:spPr>
          <a:xfrm>
            <a:off x="3436132" y="2661325"/>
            <a:ext cx="2400300" cy="2182264"/>
          </a:xfrm>
        </p:spPr>
        <p:txBody>
          <a:bodyPr/>
          <a:lstStyle/>
          <a:p>
            <a:pPr marL="182880" indent="-182880" algn="l" defTabSz="1219170">
              <a:lnSpc>
                <a:spcPts val="1600"/>
              </a:lnSpc>
              <a:spcAft>
                <a:spcPts val="300"/>
              </a:spcAft>
              <a:buClr>
                <a:schemeClr val="tx1"/>
              </a:buClr>
              <a:buFont typeface="Arial" panose="020B0604020202020204" pitchFamily="34" charset="0"/>
              <a:buChar char="•"/>
              <a:defRPr/>
            </a:pPr>
            <a:r>
              <a:rPr lang="en-US" sz="1200">
                <a:latin typeface="Calibri Light" panose="020F0302020204030204" pitchFamily="34" charset="0"/>
                <a:cs typeface="Calibri Light" panose="020F0302020204030204" pitchFamily="34" charset="0"/>
              </a:rPr>
              <a:t>Industry leading 3- and 5-Year </a:t>
            </a:r>
            <a:br>
              <a:rPr lang="en-US" sz="1200">
                <a:latin typeface="Calibri Light" panose="020F0302020204030204" pitchFamily="34" charset="0"/>
                <a:cs typeface="Calibri Light" panose="020F0302020204030204" pitchFamily="34" charset="0"/>
              </a:rPr>
            </a:br>
            <a:r>
              <a:rPr lang="en-US" sz="1200">
                <a:latin typeface="Calibri Light" panose="020F0302020204030204" pitchFamily="34" charset="0"/>
                <a:cs typeface="Calibri Light" panose="020F0302020204030204" pitchFamily="34" charset="0"/>
              </a:rPr>
              <a:t>revenue CAGR of 28% and</a:t>
            </a:r>
            <a:br>
              <a:rPr lang="en-US" sz="1200">
                <a:latin typeface="Calibri Light" panose="020F0302020204030204" pitchFamily="34" charset="0"/>
                <a:cs typeface="Calibri Light" panose="020F0302020204030204" pitchFamily="34" charset="0"/>
              </a:rPr>
            </a:br>
            <a:r>
              <a:rPr lang="en-US" sz="1200">
                <a:latin typeface="Calibri Light" panose="020F0302020204030204" pitchFamily="34" charset="0"/>
                <a:cs typeface="Calibri Light" panose="020F0302020204030204" pitchFamily="34" charset="0"/>
              </a:rPr>
              <a:t> 27%, respectively</a:t>
            </a:r>
          </a:p>
          <a:p>
            <a:pPr marL="182880" indent="-182880" algn="l" defTabSz="1219170">
              <a:lnSpc>
                <a:spcPts val="1600"/>
              </a:lnSpc>
              <a:spcAft>
                <a:spcPts val="300"/>
              </a:spcAft>
              <a:buClr>
                <a:schemeClr val="tx1"/>
              </a:buClr>
              <a:buFont typeface="Arial" panose="020B0604020202020204" pitchFamily="34" charset="0"/>
              <a:buChar char="•"/>
              <a:defRPr/>
            </a:pPr>
            <a:r>
              <a:rPr lang="en-US" sz="1200">
                <a:latin typeface="Calibri Light" panose="020F0302020204030204" pitchFamily="34" charset="0"/>
                <a:cs typeface="Calibri Light" panose="020F0302020204030204" pitchFamily="34" charset="0"/>
              </a:rPr>
              <a:t>80% revenue visibility </a:t>
            </a:r>
            <a:br>
              <a:rPr lang="en-US" sz="1200">
                <a:latin typeface="Calibri Light" panose="020F0302020204030204" pitchFamily="34" charset="0"/>
                <a:cs typeface="Calibri Light" panose="020F0302020204030204" pitchFamily="34" charset="0"/>
              </a:rPr>
            </a:br>
            <a:r>
              <a:rPr lang="en-US" sz="1200">
                <a:latin typeface="Calibri Light" panose="020F0302020204030204" pitchFamily="34" charset="0"/>
                <a:cs typeface="Calibri Light" panose="020F0302020204030204" pitchFamily="34" charset="0"/>
              </a:rPr>
              <a:t>throughout the full year</a:t>
            </a:r>
          </a:p>
          <a:p>
            <a:pPr marL="182880" indent="-182880" algn="l" defTabSz="1219170">
              <a:lnSpc>
                <a:spcPts val="1600"/>
              </a:lnSpc>
              <a:spcAft>
                <a:spcPts val="300"/>
              </a:spcAft>
              <a:buClr>
                <a:schemeClr val="tx1"/>
              </a:buClr>
              <a:buFont typeface="Arial" panose="020B0604020202020204" pitchFamily="34" charset="0"/>
              <a:buChar char="•"/>
              <a:defRPr/>
            </a:pPr>
            <a:r>
              <a:rPr lang="en-US" sz="1200">
                <a:latin typeface="Calibri Light" panose="020F0302020204030204" pitchFamily="34" charset="0"/>
                <a:cs typeface="Calibri Light" panose="020F0302020204030204" pitchFamily="34" charset="0"/>
              </a:rPr>
              <a:t>95% recurring revenues from </a:t>
            </a:r>
            <a:br>
              <a:rPr lang="en-US" sz="1200">
                <a:latin typeface="Calibri Light" panose="020F0302020204030204" pitchFamily="34" charset="0"/>
                <a:cs typeface="Calibri Light" panose="020F0302020204030204" pitchFamily="34" charset="0"/>
              </a:rPr>
            </a:br>
            <a:r>
              <a:rPr lang="en-US" sz="1200">
                <a:latin typeface="Calibri Light" panose="020F0302020204030204" pitchFamily="34" charset="0"/>
                <a:cs typeface="Calibri Light" panose="020F0302020204030204" pitchFamily="34" charset="0"/>
              </a:rPr>
              <a:t>clients greater than one year</a:t>
            </a:r>
          </a:p>
          <a:p>
            <a:pPr marL="182880" indent="-182880" algn="l" defTabSz="1219170">
              <a:lnSpc>
                <a:spcPts val="1600"/>
              </a:lnSpc>
              <a:spcAft>
                <a:spcPts val="300"/>
              </a:spcAft>
              <a:buClr>
                <a:schemeClr val="tx1"/>
              </a:buClr>
              <a:buFont typeface="Arial" panose="020B0604020202020204" pitchFamily="34" charset="0"/>
              <a:buChar char="•"/>
              <a:defRPr/>
            </a:pPr>
            <a:r>
              <a:rPr lang="en-US" sz="1200">
                <a:latin typeface="Calibri Light" panose="020F0302020204030204" pitchFamily="34" charset="0"/>
                <a:cs typeface="Calibri Light" panose="020F0302020204030204" pitchFamily="34" charset="0"/>
              </a:rPr>
              <a:t>Over 85% of revenues </a:t>
            </a:r>
            <a:br>
              <a:rPr lang="en-US" sz="1200">
                <a:latin typeface="Calibri Light" panose="020F0302020204030204" pitchFamily="34" charset="0"/>
                <a:cs typeface="Calibri Light" panose="020F0302020204030204" pitchFamily="34" charset="0"/>
              </a:rPr>
            </a:br>
            <a:r>
              <a:rPr lang="en-US" sz="1200">
                <a:latin typeface="Calibri Light" panose="020F0302020204030204" pitchFamily="34" charset="0"/>
                <a:cs typeface="Calibri Light" panose="020F0302020204030204" pitchFamily="34" charset="0"/>
              </a:rPr>
              <a:t>are time &amp; material</a:t>
            </a:r>
          </a:p>
        </p:txBody>
      </p:sp>
      <p:sp>
        <p:nvSpPr>
          <p:cNvPr id="58" name="Text Placeholder 57">
            <a:extLst>
              <a:ext uri="{FF2B5EF4-FFF2-40B4-BE49-F238E27FC236}">
                <a16:creationId xmlns:a16="http://schemas.microsoft.com/office/drawing/2014/main" id="{90703D7A-B289-AE40-0D9B-A9432ED681AB}"/>
              </a:ext>
            </a:extLst>
          </p:cNvPr>
          <p:cNvSpPr>
            <a:spLocks noGrp="1"/>
          </p:cNvSpPr>
          <p:nvPr>
            <p:ph type="body" sz="quarter" idx="35"/>
          </p:nvPr>
        </p:nvSpPr>
        <p:spPr>
          <a:xfrm>
            <a:off x="6221028" y="2082375"/>
            <a:ext cx="2436876" cy="430887"/>
          </a:xfrm>
        </p:spPr>
        <p:txBody>
          <a:bodyPr/>
          <a:lstStyle/>
          <a:p>
            <a:r>
              <a:rPr lang="en-US" sz="1400" b="1">
                <a:latin typeface="+mj-lt"/>
                <a:ea typeface="+mn-ea"/>
                <a:cs typeface="Calibri" panose="020F0502020204030204" pitchFamily="34" charset="0"/>
              </a:rPr>
              <a:t>Stable </a:t>
            </a:r>
            <a:br>
              <a:rPr lang="en-US" sz="1400" b="1">
                <a:latin typeface="+mj-lt"/>
                <a:ea typeface="+mn-ea"/>
                <a:cs typeface="Calibri" panose="020F0502020204030204" pitchFamily="34" charset="0"/>
              </a:rPr>
            </a:br>
            <a:r>
              <a:rPr lang="en-US" sz="1400" b="1">
                <a:latin typeface="+mj-lt"/>
                <a:ea typeface="+mn-ea"/>
                <a:cs typeface="Calibri" panose="020F0502020204030204" pitchFamily="34" charset="0"/>
              </a:rPr>
              <a:t>Profitability</a:t>
            </a:r>
          </a:p>
        </p:txBody>
      </p:sp>
      <p:sp>
        <p:nvSpPr>
          <p:cNvPr id="59" name="Text Placeholder 58">
            <a:extLst>
              <a:ext uri="{FF2B5EF4-FFF2-40B4-BE49-F238E27FC236}">
                <a16:creationId xmlns:a16="http://schemas.microsoft.com/office/drawing/2014/main" id="{480811EA-95C7-338F-8236-4A35D31A720D}"/>
              </a:ext>
            </a:extLst>
          </p:cNvPr>
          <p:cNvSpPr>
            <a:spLocks noGrp="1"/>
          </p:cNvSpPr>
          <p:nvPr>
            <p:ph type="body" sz="quarter" idx="36"/>
          </p:nvPr>
        </p:nvSpPr>
        <p:spPr>
          <a:xfrm>
            <a:off x="6221028" y="2661325"/>
            <a:ext cx="2400300" cy="2682401"/>
          </a:xfrm>
        </p:spPr>
        <p:txBody>
          <a:bodyPr/>
          <a:lstStyle/>
          <a:p>
            <a:pPr marL="182880" indent="-182880" algn="l" defTabSz="1219170">
              <a:lnSpc>
                <a:spcPts val="1600"/>
              </a:lnSpc>
              <a:spcAft>
                <a:spcPts val="300"/>
              </a:spcAft>
              <a:buClr>
                <a:schemeClr val="tx1"/>
              </a:buClr>
              <a:buFont typeface="Arial" panose="020B0604020202020204" pitchFamily="34" charset="0"/>
              <a:buChar char="•"/>
            </a:pPr>
            <a:r>
              <a:rPr lang="en-US" sz="1200">
                <a:latin typeface="Calibri Light" panose="020F0302020204030204" pitchFamily="34" charset="0"/>
                <a:cs typeface="Calibri Light" panose="020F0302020204030204" pitchFamily="34" charset="0"/>
              </a:rPr>
              <a:t>Stable operating margins </a:t>
            </a:r>
            <a:br>
              <a:rPr lang="en-US" sz="1200">
                <a:latin typeface="Calibri Light" panose="020F0302020204030204" pitchFamily="34" charset="0"/>
                <a:cs typeface="Calibri Light" panose="020F0302020204030204" pitchFamily="34" charset="0"/>
              </a:rPr>
            </a:br>
            <a:r>
              <a:rPr lang="en-US" sz="1200">
                <a:latin typeface="Calibri Light" panose="020F0302020204030204" pitchFamily="34" charset="0"/>
                <a:cs typeface="Calibri Light" panose="020F0302020204030204" pitchFamily="34" charset="0"/>
              </a:rPr>
              <a:t>supporting superior </a:t>
            </a:r>
            <a:br>
              <a:rPr lang="en-US" sz="1200">
                <a:latin typeface="Calibri Light" panose="020F0302020204030204" pitchFamily="34" charset="0"/>
                <a:cs typeface="Calibri Light" panose="020F0302020204030204" pitchFamily="34" charset="0"/>
              </a:rPr>
            </a:br>
            <a:r>
              <a:rPr lang="en-US" sz="1200">
                <a:latin typeface="Calibri Light" panose="020F0302020204030204" pitchFamily="34" charset="0"/>
                <a:cs typeface="Calibri Light" panose="020F0302020204030204" pitchFamily="34" charset="0"/>
              </a:rPr>
              <a:t>earnings growth</a:t>
            </a:r>
            <a:endParaRPr lang="en-US" sz="1200" baseline="30000">
              <a:latin typeface="Calibri Light" panose="020F0302020204030204" pitchFamily="34" charset="0"/>
              <a:cs typeface="Calibri Light" panose="020F0302020204030204" pitchFamily="34" charset="0"/>
            </a:endParaRPr>
          </a:p>
          <a:p>
            <a:pPr marL="182880" indent="-182880" algn="l" defTabSz="1219170">
              <a:lnSpc>
                <a:spcPts val="1600"/>
              </a:lnSpc>
              <a:spcAft>
                <a:spcPts val="300"/>
              </a:spcAft>
              <a:buClr>
                <a:schemeClr val="tx1"/>
              </a:buClr>
              <a:buFont typeface="Arial" panose="020B0604020202020204" pitchFamily="34" charset="0"/>
              <a:buChar char="•"/>
              <a:defRPr/>
            </a:pPr>
            <a:r>
              <a:rPr lang="en-US" sz="1200">
                <a:latin typeface="Calibri Light" panose="020F0302020204030204" pitchFamily="34" charset="0"/>
                <a:cs typeface="Calibri Light" panose="020F0302020204030204" pitchFamily="34" charset="0"/>
              </a:rPr>
              <a:t>Proven ability to grow and </a:t>
            </a:r>
            <a:br>
              <a:rPr lang="en-US" sz="1200">
                <a:latin typeface="Calibri Light" panose="020F0302020204030204" pitchFamily="34" charset="0"/>
                <a:cs typeface="Calibri Light" panose="020F0302020204030204" pitchFamily="34" charset="0"/>
              </a:rPr>
            </a:br>
            <a:r>
              <a:rPr lang="en-US" sz="1200">
                <a:latin typeface="Calibri Light" panose="020F0302020204030204" pitchFamily="34" charset="0"/>
                <a:cs typeface="Calibri Light" panose="020F0302020204030204" pitchFamily="34" charset="0"/>
              </a:rPr>
              <a:t>sustain strong profitability </a:t>
            </a:r>
            <a:br>
              <a:rPr lang="en-US" sz="1200">
                <a:latin typeface="Calibri Light" panose="020F0302020204030204" pitchFamily="34" charset="0"/>
                <a:cs typeface="Calibri Light" panose="020F0302020204030204" pitchFamily="34" charset="0"/>
              </a:rPr>
            </a:br>
            <a:r>
              <a:rPr lang="en-US" sz="1200">
                <a:latin typeface="Calibri Light" panose="020F0302020204030204" pitchFamily="34" charset="0"/>
                <a:cs typeface="Calibri Light" panose="020F0302020204030204" pitchFamily="34" charset="0"/>
              </a:rPr>
              <a:t>with 3- and 5-Year Non-GAAP Diluted EPS CAGR of 26%</a:t>
            </a:r>
            <a:br>
              <a:rPr lang="en-US" sz="1200">
                <a:latin typeface="Calibri Light" panose="020F0302020204030204" pitchFamily="34" charset="0"/>
                <a:cs typeface="Calibri Light" panose="020F0302020204030204" pitchFamily="34" charset="0"/>
              </a:rPr>
            </a:br>
            <a:r>
              <a:rPr lang="en-US" sz="1200">
                <a:latin typeface="Calibri Light" panose="020F0302020204030204" pitchFamily="34" charset="0"/>
                <a:cs typeface="Calibri Light" panose="020F0302020204030204" pitchFamily="34" charset="0"/>
              </a:rPr>
              <a:t> for both periods</a:t>
            </a:r>
          </a:p>
          <a:p>
            <a:pPr marL="182880" lvl="0" indent="-182880" algn="l" defTabSz="1219170">
              <a:lnSpc>
                <a:spcPts val="1600"/>
              </a:lnSpc>
              <a:spcAft>
                <a:spcPts val="300"/>
              </a:spcAft>
              <a:buClr>
                <a:schemeClr val="tx1"/>
              </a:buClr>
              <a:buFont typeface="Arial" panose="020B0604020202020204" pitchFamily="34" charset="0"/>
              <a:buChar char="•"/>
              <a:defRPr/>
            </a:pPr>
            <a:r>
              <a:rPr lang="en-US" sz="1200">
                <a:latin typeface="Calibri Light" panose="020F0302020204030204" pitchFamily="34" charset="0"/>
                <a:cs typeface="Calibri Light" panose="020F0302020204030204" pitchFamily="34" charset="0"/>
              </a:rPr>
              <a:t>Consistent levels of profitability allowing for continuous </a:t>
            </a:r>
            <a:br>
              <a:rPr lang="en-US" sz="1200">
                <a:latin typeface="Calibri Light" panose="020F0302020204030204" pitchFamily="34" charset="0"/>
                <a:cs typeface="Calibri Light" panose="020F0302020204030204" pitchFamily="34" charset="0"/>
              </a:rPr>
            </a:br>
            <a:r>
              <a:rPr lang="en-US" sz="1200">
                <a:latin typeface="Calibri Light" panose="020F0302020204030204" pitchFamily="34" charset="0"/>
                <a:cs typeface="Calibri Light" panose="020F0302020204030204" pitchFamily="34" charset="0"/>
              </a:rPr>
              <a:t>investment to support </a:t>
            </a:r>
            <a:br>
              <a:rPr lang="en-US" sz="1200">
                <a:latin typeface="Calibri Light" panose="020F0302020204030204" pitchFamily="34" charset="0"/>
                <a:cs typeface="Calibri Light" panose="020F0302020204030204" pitchFamily="34" charset="0"/>
              </a:rPr>
            </a:br>
            <a:r>
              <a:rPr lang="en-US" sz="1200">
                <a:latin typeface="Calibri Light" panose="020F0302020204030204" pitchFamily="34" charset="0"/>
                <a:cs typeface="Calibri Light" panose="020F0302020204030204" pitchFamily="34" charset="0"/>
              </a:rPr>
              <a:t>top-line growth</a:t>
            </a:r>
          </a:p>
        </p:txBody>
      </p:sp>
      <p:sp>
        <p:nvSpPr>
          <p:cNvPr id="60" name="Text Placeholder 59">
            <a:extLst>
              <a:ext uri="{FF2B5EF4-FFF2-40B4-BE49-F238E27FC236}">
                <a16:creationId xmlns:a16="http://schemas.microsoft.com/office/drawing/2014/main" id="{C51B1F3A-5223-46DA-9790-9CD8A9AD57D4}"/>
              </a:ext>
            </a:extLst>
          </p:cNvPr>
          <p:cNvSpPr>
            <a:spLocks noGrp="1"/>
          </p:cNvSpPr>
          <p:nvPr>
            <p:ph type="body" sz="quarter" idx="38"/>
          </p:nvPr>
        </p:nvSpPr>
        <p:spPr>
          <a:xfrm>
            <a:off x="9012478" y="2082375"/>
            <a:ext cx="2436876" cy="430887"/>
          </a:xfrm>
        </p:spPr>
        <p:txBody>
          <a:bodyPr/>
          <a:lstStyle/>
          <a:p>
            <a:r>
              <a:rPr lang="en-US" sz="1400" b="1">
                <a:latin typeface="+mj-lt"/>
                <a:ea typeface="+mn-ea"/>
                <a:cs typeface="Calibri" panose="020F0502020204030204" pitchFamily="34" charset="0"/>
              </a:rPr>
              <a:t>Strong Cash Flow </a:t>
            </a:r>
            <a:br>
              <a:rPr lang="en-US" sz="1400" b="1">
                <a:latin typeface="+mj-lt"/>
                <a:ea typeface="+mn-ea"/>
                <a:cs typeface="Calibri" panose="020F0502020204030204" pitchFamily="34" charset="0"/>
              </a:rPr>
            </a:br>
            <a:r>
              <a:rPr lang="en-US" sz="1400" b="1">
                <a:latin typeface="+mj-lt"/>
                <a:ea typeface="+mn-ea"/>
                <a:cs typeface="Calibri" panose="020F0502020204030204" pitchFamily="34" charset="0"/>
              </a:rPr>
              <a:t>&amp; Balance Sheet</a:t>
            </a:r>
          </a:p>
        </p:txBody>
      </p:sp>
      <p:sp>
        <p:nvSpPr>
          <p:cNvPr id="61" name="Text Placeholder 60">
            <a:extLst>
              <a:ext uri="{FF2B5EF4-FFF2-40B4-BE49-F238E27FC236}">
                <a16:creationId xmlns:a16="http://schemas.microsoft.com/office/drawing/2014/main" id="{7E0FA45F-48DA-462E-C721-4622C9E4EE2D}"/>
              </a:ext>
            </a:extLst>
          </p:cNvPr>
          <p:cNvSpPr>
            <a:spLocks noGrp="1"/>
          </p:cNvSpPr>
          <p:nvPr>
            <p:ph type="body" sz="quarter" idx="39"/>
          </p:nvPr>
        </p:nvSpPr>
        <p:spPr>
          <a:xfrm>
            <a:off x="9012478" y="2661325"/>
            <a:ext cx="2400300" cy="3003002"/>
          </a:xfrm>
        </p:spPr>
        <p:txBody>
          <a:bodyPr/>
          <a:lstStyle/>
          <a:p>
            <a:pPr marL="182880" indent="-182880" defTabSz="1219170">
              <a:lnSpc>
                <a:spcPts val="1600"/>
              </a:lnSpc>
              <a:spcAft>
                <a:spcPts val="300"/>
              </a:spcAft>
              <a:buClr>
                <a:schemeClr val="tx1"/>
              </a:buClr>
              <a:buFont typeface="Arial" panose="020B0604020202020204" pitchFamily="34" charset="0"/>
              <a:buChar char="•"/>
              <a:defRPr/>
            </a:pPr>
            <a:r>
              <a:rPr lang="en-US"/>
              <a:t>$464M of cash flow from</a:t>
            </a:r>
            <a:br>
              <a:rPr lang="en-US"/>
            </a:br>
            <a:r>
              <a:rPr lang="en-US"/>
              <a:t> operations for the last </a:t>
            </a:r>
            <a:br>
              <a:rPr lang="en-US"/>
            </a:br>
            <a:r>
              <a:rPr lang="en-US"/>
              <a:t>12 months</a:t>
            </a:r>
            <a:r>
              <a:rPr lang="en-US" baseline="30000"/>
              <a:t>8</a:t>
            </a:r>
          </a:p>
          <a:p>
            <a:pPr marL="182880" indent="-182880" defTabSz="1219170">
              <a:lnSpc>
                <a:spcPts val="1600"/>
              </a:lnSpc>
              <a:spcAft>
                <a:spcPts val="300"/>
              </a:spcAft>
              <a:buClr>
                <a:schemeClr val="tx1"/>
              </a:buClr>
              <a:buFont typeface="Arial" panose="020B0604020202020204" pitchFamily="34" charset="0"/>
              <a:buChar char="•"/>
              <a:defRPr/>
            </a:pPr>
            <a:r>
              <a:rPr lang="en-US"/>
              <a:t>$1.7B cash balance with </a:t>
            </a:r>
            <a:br>
              <a:rPr lang="en-US"/>
            </a:br>
            <a:r>
              <a:rPr lang="en-US"/>
              <a:t>nominal debt8</a:t>
            </a:r>
          </a:p>
          <a:p>
            <a:pPr marL="182880" indent="-182880" defTabSz="1219170">
              <a:lnSpc>
                <a:spcPts val="1600"/>
              </a:lnSpc>
              <a:spcAft>
                <a:spcPts val="300"/>
              </a:spcAft>
              <a:buClr>
                <a:schemeClr val="tx1"/>
              </a:buClr>
              <a:buFont typeface="Arial" panose="020B0604020202020204" pitchFamily="34" charset="0"/>
              <a:buChar char="•"/>
              <a:defRPr/>
            </a:pPr>
            <a:r>
              <a:rPr lang="en-US"/>
              <a:t>Capital allocation strategy </a:t>
            </a:r>
            <a:br>
              <a:rPr lang="en-US"/>
            </a:br>
            <a:r>
              <a:rPr lang="en-US"/>
              <a:t>focused on acquisitions to </a:t>
            </a:r>
            <a:br>
              <a:rPr lang="en-US"/>
            </a:br>
            <a:r>
              <a:rPr lang="en-US"/>
              <a:t>enhance or add capabilities,</a:t>
            </a:r>
            <a:br>
              <a:rPr lang="en-US"/>
            </a:br>
            <a:r>
              <a:rPr lang="en-US"/>
              <a:t> in addition, share repurchases </a:t>
            </a:r>
            <a:br>
              <a:rPr lang="en-US"/>
            </a:br>
            <a:r>
              <a:rPr lang="en-US"/>
              <a:t>to offset dilution from </a:t>
            </a:r>
            <a:br>
              <a:rPr lang="en-US"/>
            </a:br>
            <a:r>
              <a:rPr lang="en-US"/>
              <a:t>employee equity programs</a:t>
            </a:r>
          </a:p>
          <a:p>
            <a:pPr marL="182880" indent="-182880" defTabSz="1219170">
              <a:lnSpc>
                <a:spcPts val="1600"/>
              </a:lnSpc>
              <a:spcAft>
                <a:spcPts val="300"/>
              </a:spcAft>
              <a:buClr>
                <a:schemeClr val="tx1"/>
              </a:buClr>
              <a:buFont typeface="Arial" panose="020B0604020202020204" pitchFamily="34" charset="0"/>
              <a:buChar char="•"/>
              <a:defRPr/>
            </a:pPr>
            <a:r>
              <a:rPr lang="en-US"/>
              <a:t>$675M line of credit available </a:t>
            </a:r>
            <a:br>
              <a:rPr lang="en-US"/>
            </a:br>
            <a:r>
              <a:rPr lang="en-US"/>
              <a:t>in U.S.</a:t>
            </a:r>
            <a:r>
              <a:rPr lang="en-US" baseline="30000"/>
              <a:t>8</a:t>
            </a:r>
          </a:p>
        </p:txBody>
      </p:sp>
      <p:sp>
        <p:nvSpPr>
          <p:cNvPr id="10" name="Title 9">
            <a:extLst>
              <a:ext uri="{FF2B5EF4-FFF2-40B4-BE49-F238E27FC236}">
                <a16:creationId xmlns:a16="http://schemas.microsoft.com/office/drawing/2014/main" id="{A4556A67-45E1-D360-3441-F6E845C78B14}"/>
              </a:ext>
            </a:extLst>
          </p:cNvPr>
          <p:cNvSpPr>
            <a:spLocks noGrp="1"/>
          </p:cNvSpPr>
          <p:nvPr>
            <p:ph type="title"/>
          </p:nvPr>
        </p:nvSpPr>
        <p:spPr/>
        <p:txBody>
          <a:bodyPr/>
          <a:lstStyle/>
          <a:p>
            <a:r>
              <a:rPr lang="en-US"/>
              <a:t>Investment Highlights</a:t>
            </a:r>
          </a:p>
        </p:txBody>
      </p:sp>
      <p:sp>
        <p:nvSpPr>
          <p:cNvPr id="55" name="Text Placeholder 54">
            <a:extLst>
              <a:ext uri="{FF2B5EF4-FFF2-40B4-BE49-F238E27FC236}">
                <a16:creationId xmlns:a16="http://schemas.microsoft.com/office/drawing/2014/main" id="{AD5586BE-DC2C-05B3-8459-29F03733E4D3}"/>
              </a:ext>
            </a:extLst>
          </p:cNvPr>
          <p:cNvSpPr>
            <a:spLocks noGrp="1"/>
          </p:cNvSpPr>
          <p:nvPr>
            <p:ph type="body" sz="quarter" idx="28"/>
          </p:nvPr>
        </p:nvSpPr>
        <p:spPr/>
        <p:txBody>
          <a:bodyPr/>
          <a:lstStyle/>
          <a:p>
            <a:endParaRPr lang="en-US"/>
          </a:p>
        </p:txBody>
      </p:sp>
      <p:sp>
        <p:nvSpPr>
          <p:cNvPr id="62" name="Text Placeholder 2">
            <a:extLst>
              <a:ext uri="{FF2B5EF4-FFF2-40B4-BE49-F238E27FC236}">
                <a16:creationId xmlns:a16="http://schemas.microsoft.com/office/drawing/2014/main" id="{3BFEE835-5E92-0A12-92D9-58CEC72C95DE}"/>
              </a:ext>
            </a:extLst>
          </p:cNvPr>
          <p:cNvSpPr txBox="1">
            <a:spLocks/>
          </p:cNvSpPr>
          <p:nvPr/>
        </p:nvSpPr>
        <p:spPr>
          <a:xfrm>
            <a:off x="633632" y="5807424"/>
            <a:ext cx="4979228" cy="200248"/>
          </a:xfrm>
          <a:prstGeom prst="rect">
            <a:avLst/>
          </a:prstGeom>
        </p:spPr>
        <p:txBody>
          <a:bodyPr vert="horz" wrap="square" lIns="0" tIns="0" rIns="0" bIns="0" rtlCol="0"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lang="en-US" sz="1200" b="0" i="0" kern="1200">
                <a:solidFill>
                  <a:schemeClr val="bg1"/>
                </a:solidFill>
                <a:latin typeface="Calibri Light" panose="020F0302020204030204" pitchFamily="34" charset="0"/>
                <a:ea typeface="Calibri" panose="020F0502020204030204" pitchFamily="34" charset="0"/>
                <a:cs typeface="Calibri Light" panose="020F0302020204030204" pitchFamily="34" charset="0"/>
              </a:defRPr>
            </a:lvl1pPr>
            <a:lvl2pPr marL="685800" indent="-228600" algn="l" defTabSz="914400" rtl="0" eaLnBrk="1" latinLnBrk="0" hangingPunct="1">
              <a:lnSpc>
                <a:spcPct val="100000"/>
              </a:lnSpc>
              <a:spcBef>
                <a:spcPts val="600"/>
              </a:spcBef>
              <a:spcAft>
                <a:spcPts val="0"/>
              </a:spcAft>
              <a:buClr>
                <a:schemeClr val="accent4"/>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11430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defRPr/>
            </a:pPr>
            <a:r>
              <a:rPr lang="en-US" sz="800">
                <a:solidFill>
                  <a:schemeClr val="tx1"/>
                </a:solidFill>
              </a:rPr>
              <a:t>Footnote References on Page 29 </a:t>
            </a:r>
          </a:p>
        </p:txBody>
      </p:sp>
      <p:cxnSp>
        <p:nvCxnSpPr>
          <p:cNvPr id="63" name="Straight Connector 62">
            <a:extLst>
              <a:ext uri="{FF2B5EF4-FFF2-40B4-BE49-F238E27FC236}">
                <a16:creationId xmlns:a16="http://schemas.microsoft.com/office/drawing/2014/main" id="{210B26B9-9C28-B282-2A87-F6210E5A4602}"/>
              </a:ext>
            </a:extLst>
          </p:cNvPr>
          <p:cNvCxnSpPr>
            <a:cxnSpLocks/>
          </p:cNvCxnSpPr>
          <p:nvPr/>
        </p:nvCxnSpPr>
        <p:spPr>
          <a:xfrm>
            <a:off x="633632" y="5835999"/>
            <a:ext cx="217268"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64" name="Text Placeholder 1">
            <a:extLst>
              <a:ext uri="{FF2B5EF4-FFF2-40B4-BE49-F238E27FC236}">
                <a16:creationId xmlns:a16="http://schemas.microsoft.com/office/drawing/2014/main" id="{691C71BA-B820-783F-FDBF-AA12D6D6FD45}"/>
              </a:ext>
            </a:extLst>
          </p:cNvPr>
          <p:cNvSpPr txBox="1">
            <a:spLocks/>
          </p:cNvSpPr>
          <p:nvPr/>
        </p:nvSpPr>
        <p:spPr>
          <a:xfrm>
            <a:off x="633632" y="1355790"/>
            <a:ext cx="2436876" cy="769441"/>
          </a:xfrm>
          <a:prstGeom prst="rect">
            <a:avLst/>
          </a:prstGeom>
        </p:spPr>
        <p:txBody>
          <a:bodyPr vert="horz" wrap="square" lIns="0" tIns="0" rIns="0" bIns="0" rtlCol="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lang="en-US" sz="1400" b="1" i="0"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spcAft>
                <a:spcPts val="0"/>
              </a:spcAft>
              <a:buClr>
                <a:schemeClr val="tx1"/>
              </a:buClr>
              <a:buFont typeface="Arial" panose="020B0604020202020204" pitchFamily="34" charset="0"/>
              <a:buChar char="•"/>
              <a:defRPr lang="en-US" sz="1400" b="0" i="0" kern="1200" dirty="0" smtClean="0">
                <a:solidFill>
                  <a:schemeClr val="tx1"/>
                </a:solidFill>
                <a:latin typeface="+mn-lt"/>
                <a:ea typeface="Human Sans"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Font typeface="Courier New" panose="02070309020205020404" pitchFamily="49" charset="0"/>
              <a:buChar char="o"/>
              <a:defRPr lang="en-US" sz="1200" b="0" i="0" kern="1200" dirty="0" smtClean="0">
                <a:solidFill>
                  <a:schemeClr val="tx1"/>
                </a:solidFill>
                <a:latin typeface="+mn-lt"/>
                <a:ea typeface="Human Sans"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5000" b="0">
                <a:solidFill>
                  <a:schemeClr val="accent2"/>
                </a:solidFill>
                <a:latin typeface="Calibri Light" panose="020F0302020204030204" pitchFamily="34" charset="0"/>
                <a:cs typeface="Calibri Light" panose="020F0302020204030204" pitchFamily="34" charset="0"/>
              </a:rPr>
              <a:t>01</a:t>
            </a:r>
          </a:p>
        </p:txBody>
      </p:sp>
      <p:sp>
        <p:nvSpPr>
          <p:cNvPr id="65" name="Text Placeholder 1">
            <a:extLst>
              <a:ext uri="{FF2B5EF4-FFF2-40B4-BE49-F238E27FC236}">
                <a16:creationId xmlns:a16="http://schemas.microsoft.com/office/drawing/2014/main" id="{5AED2648-6D21-AEC4-58AD-D373D0ECE5C5}"/>
              </a:ext>
            </a:extLst>
          </p:cNvPr>
          <p:cNvSpPr txBox="1">
            <a:spLocks/>
          </p:cNvSpPr>
          <p:nvPr/>
        </p:nvSpPr>
        <p:spPr>
          <a:xfrm>
            <a:off x="3420375" y="1355790"/>
            <a:ext cx="2436876" cy="769441"/>
          </a:xfrm>
          <a:prstGeom prst="rect">
            <a:avLst/>
          </a:prstGeom>
        </p:spPr>
        <p:txBody>
          <a:bodyPr vert="horz" wrap="square" lIns="0" tIns="0" rIns="0" bIns="0" rtlCol="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lang="en-US" sz="1400" b="1" i="0" kern="120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marL="685800" indent="-228600" algn="l" defTabSz="914400" rtl="0" eaLnBrk="1" latinLnBrk="0" hangingPunct="1">
              <a:lnSpc>
                <a:spcPct val="100000"/>
              </a:lnSpc>
              <a:spcBef>
                <a:spcPts val="600"/>
              </a:spcBef>
              <a:spcAft>
                <a:spcPts val="0"/>
              </a:spcAft>
              <a:buClr>
                <a:schemeClr val="accent4"/>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11430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5000" b="0">
                <a:solidFill>
                  <a:schemeClr val="accent2"/>
                </a:solidFill>
                <a:latin typeface="Calibri Light" panose="020F0302020204030204" pitchFamily="34" charset="0"/>
                <a:cs typeface="Calibri Light" panose="020F0302020204030204" pitchFamily="34" charset="0"/>
              </a:rPr>
              <a:t>02</a:t>
            </a:r>
          </a:p>
        </p:txBody>
      </p:sp>
      <p:sp>
        <p:nvSpPr>
          <p:cNvPr id="66" name="Text Placeholder 1">
            <a:extLst>
              <a:ext uri="{FF2B5EF4-FFF2-40B4-BE49-F238E27FC236}">
                <a16:creationId xmlns:a16="http://schemas.microsoft.com/office/drawing/2014/main" id="{B71E46BB-FA2B-D5BC-0C9C-3E44C57E38A7}"/>
              </a:ext>
            </a:extLst>
          </p:cNvPr>
          <p:cNvSpPr txBox="1">
            <a:spLocks/>
          </p:cNvSpPr>
          <p:nvPr/>
        </p:nvSpPr>
        <p:spPr>
          <a:xfrm>
            <a:off x="6221028" y="1355790"/>
            <a:ext cx="2436876" cy="769441"/>
          </a:xfrm>
          <a:prstGeom prst="rect">
            <a:avLst/>
          </a:prstGeom>
        </p:spPr>
        <p:txBody>
          <a:bodyPr vert="horz" wrap="square" lIns="0" tIns="0" rIns="0" bIns="0" rtlCol="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lang="en-US" sz="1400" b="1" i="0" kern="120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marL="685800" indent="-228600" algn="l" defTabSz="914400" rtl="0" eaLnBrk="1" latinLnBrk="0" hangingPunct="1">
              <a:lnSpc>
                <a:spcPct val="100000"/>
              </a:lnSpc>
              <a:spcBef>
                <a:spcPts val="600"/>
              </a:spcBef>
              <a:spcAft>
                <a:spcPts val="0"/>
              </a:spcAft>
              <a:buClr>
                <a:schemeClr val="accent4"/>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11430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5000" b="0">
                <a:solidFill>
                  <a:schemeClr val="accent2"/>
                </a:solidFill>
                <a:latin typeface="Calibri Light" panose="020F0302020204030204" pitchFamily="34" charset="0"/>
                <a:cs typeface="Calibri Light" panose="020F0302020204030204" pitchFamily="34" charset="0"/>
              </a:rPr>
              <a:t>03</a:t>
            </a:r>
          </a:p>
        </p:txBody>
      </p:sp>
      <p:sp>
        <p:nvSpPr>
          <p:cNvPr id="67" name="Text Placeholder 1">
            <a:extLst>
              <a:ext uri="{FF2B5EF4-FFF2-40B4-BE49-F238E27FC236}">
                <a16:creationId xmlns:a16="http://schemas.microsoft.com/office/drawing/2014/main" id="{1107C284-5E49-4299-B6B6-EF88C9C1D286}"/>
              </a:ext>
            </a:extLst>
          </p:cNvPr>
          <p:cNvSpPr txBox="1">
            <a:spLocks/>
          </p:cNvSpPr>
          <p:nvPr/>
        </p:nvSpPr>
        <p:spPr>
          <a:xfrm>
            <a:off x="9012478" y="1355790"/>
            <a:ext cx="2436876" cy="769441"/>
          </a:xfrm>
          <a:prstGeom prst="rect">
            <a:avLst/>
          </a:prstGeom>
        </p:spPr>
        <p:txBody>
          <a:bodyPr vert="horz" wrap="square" lIns="0" tIns="0" rIns="0" bIns="0" rtlCol="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lang="en-US" sz="1400" b="1" i="0" kern="120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marL="685800" indent="-228600" algn="l" defTabSz="914400" rtl="0" eaLnBrk="1" latinLnBrk="0" hangingPunct="1">
              <a:lnSpc>
                <a:spcPct val="100000"/>
              </a:lnSpc>
              <a:spcBef>
                <a:spcPts val="600"/>
              </a:spcBef>
              <a:spcAft>
                <a:spcPts val="0"/>
              </a:spcAft>
              <a:buClr>
                <a:schemeClr val="accent4"/>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11430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5000" b="0">
                <a:solidFill>
                  <a:schemeClr val="accent2"/>
                </a:solidFill>
                <a:latin typeface="Calibri Light" panose="020F0302020204030204" pitchFamily="34" charset="0"/>
                <a:cs typeface="Calibri Light" panose="020F0302020204030204" pitchFamily="34" charset="0"/>
              </a:rPr>
              <a:t>04</a:t>
            </a:r>
          </a:p>
        </p:txBody>
      </p:sp>
    </p:spTree>
    <p:extLst>
      <p:ext uri="{BB962C8B-B14F-4D97-AF65-F5344CB8AC3E}">
        <p14:creationId xmlns:p14="http://schemas.microsoft.com/office/powerpoint/2010/main" val="1191981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878A7BA-A3F7-35B0-8094-3AF878CE64A5}"/>
              </a:ext>
            </a:extLst>
          </p:cNvPr>
          <p:cNvSpPr txBox="1">
            <a:spLocks/>
          </p:cNvSpPr>
          <p:nvPr/>
        </p:nvSpPr>
        <p:spPr>
          <a:xfrm>
            <a:off x="676901" y="1252835"/>
            <a:ext cx="9237998" cy="923330"/>
          </a:xfrm>
          <a:prstGeom prst="rect">
            <a:avLst/>
          </a:prstGeom>
        </p:spPr>
        <p:txBody>
          <a:bodyPr wrap="square" lIns="0" tIns="0" rIns="0" bIns="0">
            <a:spAutoFit/>
          </a:bodyPr>
          <a:lstStyle>
            <a:lvl1pPr algn="l" defTabSz="914400" rtl="0" eaLnBrk="1" latinLnBrk="0" hangingPunct="1">
              <a:lnSpc>
                <a:spcPct val="100000"/>
              </a:lnSpc>
              <a:spcBef>
                <a:spcPct val="0"/>
              </a:spcBef>
              <a:buNone/>
              <a:defRPr sz="2200" b="1" i="0" kern="1200">
                <a:solidFill>
                  <a:schemeClr val="tx1"/>
                </a:solidFill>
                <a:latin typeface="+mj-lt"/>
                <a:ea typeface="Calibri" panose="020F0502020204030204" pitchFamily="34" charset="0"/>
                <a:cs typeface="Calibri" panose="020F0502020204030204" pitchFamily="34" charset="0"/>
              </a:defRPr>
            </a:lvl1pPr>
          </a:lstStyle>
          <a:p>
            <a:r>
              <a:rPr lang="en-US" sz="6000" b="0">
                <a:latin typeface="Calibri" panose="020F0502020204030204" pitchFamily="34" charset="0"/>
              </a:rPr>
              <a:t>A big idea headline here.</a:t>
            </a:r>
          </a:p>
        </p:txBody>
      </p:sp>
      <p:sp>
        <p:nvSpPr>
          <p:cNvPr id="7" name="Rectangle 6">
            <a:extLst>
              <a:ext uri="{FF2B5EF4-FFF2-40B4-BE49-F238E27FC236}">
                <a16:creationId xmlns:a16="http://schemas.microsoft.com/office/drawing/2014/main" id="{4875FE07-9642-6B1C-E52B-4C99C2206BF6}"/>
              </a:ext>
            </a:extLst>
          </p:cNvPr>
          <p:cNvSpPr/>
          <p:nvPr/>
        </p:nvSpPr>
        <p:spPr>
          <a:xfrm>
            <a:off x="622039" y="3911211"/>
            <a:ext cx="4267462" cy="986010"/>
          </a:xfrm>
          <a:prstGeom prst="rect">
            <a:avLst/>
          </a:prstGeom>
          <a:noFill/>
          <a:ln>
            <a:noFill/>
          </a:ln>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defTabSz="914354">
              <a:spcAft>
                <a:spcPts val="600"/>
              </a:spcAft>
              <a:buFont typeface="Arial" panose="020B0604020202020204" pitchFamily="34" charset="0"/>
              <a:buChar char="•"/>
              <a:defRPr/>
            </a:pPr>
            <a:r>
              <a:rPr lang="en-US" sz="1200">
                <a:solidFill>
                  <a:schemeClr val="tx1"/>
                </a:solidFill>
                <a:latin typeface="Calibri"/>
              </a:rPr>
              <a:t>Bullet 1</a:t>
            </a:r>
          </a:p>
          <a:p>
            <a:pPr marL="171450" indent="-171450" defTabSz="914354">
              <a:spcAft>
                <a:spcPts val="600"/>
              </a:spcAft>
              <a:buFont typeface="Arial" panose="020B0604020202020204" pitchFamily="34" charset="0"/>
              <a:buChar char="•"/>
              <a:defRPr/>
            </a:pPr>
            <a:r>
              <a:rPr lang="en-US" sz="1200">
                <a:solidFill>
                  <a:schemeClr val="tx1"/>
                </a:solidFill>
                <a:latin typeface="Calibri"/>
              </a:rPr>
              <a:t>Bullet 2</a:t>
            </a:r>
          </a:p>
          <a:p>
            <a:pPr marL="171450" indent="-171450" defTabSz="914354">
              <a:spcAft>
                <a:spcPts val="600"/>
              </a:spcAft>
              <a:buFont typeface="Arial" panose="020B0604020202020204" pitchFamily="34" charset="0"/>
              <a:buChar char="•"/>
              <a:defRPr/>
            </a:pPr>
            <a:r>
              <a:rPr lang="en-US" sz="1200">
                <a:solidFill>
                  <a:schemeClr val="tx1"/>
                </a:solidFill>
                <a:latin typeface="Calibri"/>
              </a:rPr>
              <a:t>Bullet 3</a:t>
            </a:r>
          </a:p>
        </p:txBody>
      </p:sp>
      <p:sp>
        <p:nvSpPr>
          <p:cNvPr id="8" name="Title 4">
            <a:extLst>
              <a:ext uri="{FF2B5EF4-FFF2-40B4-BE49-F238E27FC236}">
                <a16:creationId xmlns:a16="http://schemas.microsoft.com/office/drawing/2014/main" id="{2C965849-3790-ECD4-9400-9D47F9280C99}"/>
              </a:ext>
            </a:extLst>
          </p:cNvPr>
          <p:cNvSpPr txBox="1">
            <a:spLocks/>
          </p:cNvSpPr>
          <p:nvPr/>
        </p:nvSpPr>
        <p:spPr>
          <a:xfrm>
            <a:off x="622039" y="2914525"/>
            <a:ext cx="3717732" cy="738664"/>
          </a:xfrm>
          <a:prstGeom prst="rect">
            <a:avLst/>
          </a:prstGeom>
        </p:spPr>
        <p:txBody>
          <a:bodyPr wrap="square" lIns="0" tIns="0" rIns="0" bIns="0">
            <a:spAutoFit/>
          </a:bodyPr>
          <a:lstStyle>
            <a:lvl1pPr algn="l" defTabSz="914400" rtl="0" eaLnBrk="1" latinLnBrk="0" hangingPunct="1">
              <a:lnSpc>
                <a:spcPct val="100000"/>
              </a:lnSpc>
              <a:spcBef>
                <a:spcPct val="0"/>
              </a:spcBef>
              <a:buNone/>
              <a:defRPr sz="2200" b="1" i="0" kern="1200">
                <a:solidFill>
                  <a:schemeClr val="tx1"/>
                </a:solidFill>
                <a:latin typeface="+mj-lt"/>
                <a:ea typeface="Calibri" panose="020F0502020204030204" pitchFamily="34" charset="0"/>
                <a:cs typeface="Calibri" panose="020F0502020204030204" pitchFamily="34" charset="0"/>
              </a:defRPr>
            </a:lvl1pPr>
          </a:lstStyle>
          <a:p>
            <a:r>
              <a:rPr lang="en-US" sz="2400" b="0">
                <a:latin typeface="Calibri Light" panose="020F0302020204030204" pitchFamily="34" charset="0"/>
              </a:rPr>
              <a:t>Supporting comments here, could be 2 lines.</a:t>
            </a:r>
          </a:p>
        </p:txBody>
      </p:sp>
      <p:sp>
        <p:nvSpPr>
          <p:cNvPr id="3" name="Title 2">
            <a:extLst>
              <a:ext uri="{FF2B5EF4-FFF2-40B4-BE49-F238E27FC236}">
                <a16:creationId xmlns:a16="http://schemas.microsoft.com/office/drawing/2014/main" id="{F6F6D678-BA87-FE56-63BB-D093DEFE7222}"/>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8CF1B0E1-50BE-C242-C133-19FB5937EF6C}"/>
              </a:ext>
            </a:extLst>
          </p:cNvPr>
          <p:cNvSpPr>
            <a:spLocks noGrp="1"/>
          </p:cNvSpPr>
          <p:nvPr>
            <p:ph type="body" sz="quarter" idx="15"/>
          </p:nvPr>
        </p:nvSpPr>
        <p:spPr/>
        <p:txBody>
          <a:bodyPr/>
          <a:lstStyle/>
          <a:p>
            <a:r>
              <a:rPr lang="en-US"/>
              <a:t>SECTION TITLE</a:t>
            </a:r>
          </a:p>
        </p:txBody>
      </p:sp>
      <p:pic>
        <p:nvPicPr>
          <p:cNvPr id="2" name="Рисунок 1" descr="Изображение выглядит как беспозвоночный, Морские беспозвоночные, подводный&#10;&#10;Контент, сгенерированный ИИ, может содержать ошибки.">
            <a:extLst>
              <a:ext uri="{FF2B5EF4-FFF2-40B4-BE49-F238E27FC236}">
                <a16:creationId xmlns:a16="http://schemas.microsoft.com/office/drawing/2014/main" id="{0768F611-9938-6F71-7F8F-3EE121185C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371268">
            <a:off x="3721901" y="2831468"/>
            <a:ext cx="9113744" cy="5076009"/>
          </a:xfrm>
          <a:prstGeom prst="rect">
            <a:avLst/>
          </a:prstGeom>
        </p:spPr>
      </p:pic>
    </p:spTree>
    <p:extLst>
      <p:ext uri="{BB962C8B-B14F-4D97-AF65-F5344CB8AC3E}">
        <p14:creationId xmlns:p14="http://schemas.microsoft.com/office/powerpoint/2010/main" val="743351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99">
            <a:extLst>
              <a:ext uri="{FF2B5EF4-FFF2-40B4-BE49-F238E27FC236}">
                <a16:creationId xmlns:a16="http://schemas.microsoft.com/office/drawing/2014/main" id="{DF77C27E-8F66-5B01-F613-76ED633C9122}"/>
              </a:ext>
            </a:extLst>
          </p:cNvPr>
          <p:cNvSpPr>
            <a:spLocks noGrp="1"/>
          </p:cNvSpPr>
          <p:nvPr>
            <p:ph type="title"/>
          </p:nvPr>
        </p:nvSpPr>
        <p:spPr/>
        <p:txBody>
          <a:bodyPr/>
          <a:lstStyle/>
          <a:p>
            <a:r>
              <a:rPr lang="en-US"/>
              <a:t>Ring Charts</a:t>
            </a:r>
          </a:p>
        </p:txBody>
      </p:sp>
      <p:sp>
        <p:nvSpPr>
          <p:cNvPr id="4" name="Text Placeholder 3">
            <a:extLst>
              <a:ext uri="{FF2B5EF4-FFF2-40B4-BE49-F238E27FC236}">
                <a16:creationId xmlns:a16="http://schemas.microsoft.com/office/drawing/2014/main" id="{961379D0-FFC7-6F1F-316E-839C4D0291D9}"/>
              </a:ext>
            </a:extLst>
          </p:cNvPr>
          <p:cNvSpPr>
            <a:spLocks noGrp="1"/>
          </p:cNvSpPr>
          <p:nvPr>
            <p:ph type="body" sz="quarter" idx="28"/>
          </p:nvPr>
        </p:nvSpPr>
        <p:spPr/>
        <p:txBody>
          <a:bodyPr/>
          <a:lstStyle/>
          <a:p>
            <a:r>
              <a:rPr lang="en-US"/>
              <a:t>LIGHT MODE</a:t>
            </a:r>
          </a:p>
        </p:txBody>
      </p:sp>
      <p:sp>
        <p:nvSpPr>
          <p:cNvPr id="14" name="Text Placeholder 13">
            <a:extLst>
              <a:ext uri="{FF2B5EF4-FFF2-40B4-BE49-F238E27FC236}">
                <a16:creationId xmlns:a16="http://schemas.microsoft.com/office/drawing/2014/main" id="{DE628692-6F34-46BE-4D94-C57A10687F35}"/>
              </a:ext>
            </a:extLst>
          </p:cNvPr>
          <p:cNvSpPr>
            <a:spLocks noGrp="1"/>
          </p:cNvSpPr>
          <p:nvPr>
            <p:ph type="body" sz="quarter" idx="11"/>
          </p:nvPr>
        </p:nvSpPr>
        <p:spPr/>
        <p:txBody>
          <a:bodyPr/>
          <a:lstStyle/>
          <a:p>
            <a:r>
              <a:rPr lang="en-US"/>
              <a:t>Solid version</a:t>
            </a:r>
          </a:p>
        </p:txBody>
      </p:sp>
      <p:sp>
        <p:nvSpPr>
          <p:cNvPr id="51" name="TextBox 50">
            <a:extLst>
              <a:ext uri="{FF2B5EF4-FFF2-40B4-BE49-F238E27FC236}">
                <a16:creationId xmlns:a16="http://schemas.microsoft.com/office/drawing/2014/main" id="{9695AA35-EDFC-C85D-1739-0C20268F0851}"/>
              </a:ext>
            </a:extLst>
          </p:cNvPr>
          <p:cNvSpPr txBox="1"/>
          <p:nvPr/>
        </p:nvSpPr>
        <p:spPr>
          <a:xfrm>
            <a:off x="5445211" y="1466335"/>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graphicFrame>
        <p:nvGraphicFramePr>
          <p:cNvPr id="47" name="Chart 46">
            <a:extLst>
              <a:ext uri="{FF2B5EF4-FFF2-40B4-BE49-F238E27FC236}">
                <a16:creationId xmlns:a16="http://schemas.microsoft.com/office/drawing/2014/main" id="{F4C403E3-62AD-F8ED-A395-88AAD72C4016}"/>
              </a:ext>
            </a:extLst>
          </p:cNvPr>
          <p:cNvGraphicFramePr/>
          <p:nvPr>
            <p:extLst>
              <p:ext uri="{D42A27DB-BD31-4B8C-83A1-F6EECF244321}">
                <p14:modId xmlns:p14="http://schemas.microsoft.com/office/powerpoint/2010/main" val="3503746772"/>
              </p:ext>
            </p:extLst>
          </p:nvPr>
        </p:nvGraphicFramePr>
        <p:xfrm>
          <a:off x="2111474" y="3110580"/>
          <a:ext cx="1938530" cy="1940747"/>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19D3B40D-FA67-84CF-93C6-4CB80DA5C1D7}"/>
              </a:ext>
            </a:extLst>
          </p:cNvPr>
          <p:cNvSpPr txBox="1"/>
          <p:nvPr/>
        </p:nvSpPr>
        <p:spPr>
          <a:xfrm>
            <a:off x="578712" y="4705300"/>
            <a:ext cx="733021" cy="246221"/>
          </a:xfrm>
          <a:prstGeom prst="rect">
            <a:avLst/>
          </a:prstGeom>
          <a:noFill/>
        </p:spPr>
        <p:txBody>
          <a:bodyPr wrap="none" rtlCol="0">
            <a:spAutoFit/>
          </a:bodyPr>
          <a:lstStyle/>
          <a:p>
            <a:pPr defTabSz="685783">
              <a:defRPr/>
            </a:pPr>
            <a:r>
              <a:rPr lang="en-US" sz="1000" b="1" kern="800" spc="50">
                <a:solidFill>
                  <a:schemeClr val="accent1"/>
                </a:solidFill>
                <a:latin typeface="Calibri" panose="020F0502020204030204"/>
                <a:cs typeface="Arial Black"/>
              </a:rPr>
              <a:t>Emerging</a:t>
            </a:r>
          </a:p>
        </p:txBody>
      </p:sp>
      <p:sp>
        <p:nvSpPr>
          <p:cNvPr id="13" name="TextBox 12">
            <a:extLst>
              <a:ext uri="{FF2B5EF4-FFF2-40B4-BE49-F238E27FC236}">
                <a16:creationId xmlns:a16="http://schemas.microsoft.com/office/drawing/2014/main" id="{C4B06B46-A036-3FC3-BE62-798856E422DC}"/>
              </a:ext>
            </a:extLst>
          </p:cNvPr>
          <p:cNvSpPr txBox="1"/>
          <p:nvPr/>
        </p:nvSpPr>
        <p:spPr>
          <a:xfrm>
            <a:off x="4049310" y="4705300"/>
            <a:ext cx="1790778" cy="246221"/>
          </a:xfrm>
          <a:prstGeom prst="rect">
            <a:avLst/>
          </a:prstGeom>
          <a:noFill/>
        </p:spPr>
        <p:txBody>
          <a:bodyPr wrap="square" rtlCol="0">
            <a:spAutoFit/>
          </a:bodyPr>
          <a:lstStyle/>
          <a:p>
            <a:pPr algn="r" defTabSz="685783">
              <a:defRPr/>
            </a:pPr>
            <a:r>
              <a:rPr lang="en-US" sz="1000" b="1" kern="800">
                <a:solidFill>
                  <a:schemeClr val="accent1"/>
                </a:solidFill>
                <a:latin typeface="Calibri" panose="020F0502020204030204"/>
              </a:rPr>
              <a:t>Software &amp; Hi-tech</a:t>
            </a:r>
          </a:p>
        </p:txBody>
      </p:sp>
      <p:sp>
        <p:nvSpPr>
          <p:cNvPr id="15" name="TextBox 14">
            <a:extLst>
              <a:ext uri="{FF2B5EF4-FFF2-40B4-BE49-F238E27FC236}">
                <a16:creationId xmlns:a16="http://schemas.microsoft.com/office/drawing/2014/main" id="{F5B0E992-AABD-BEFF-AF5D-E69296B74A09}"/>
              </a:ext>
            </a:extLst>
          </p:cNvPr>
          <p:cNvSpPr txBox="1"/>
          <p:nvPr/>
        </p:nvSpPr>
        <p:spPr>
          <a:xfrm>
            <a:off x="1236468" y="5013117"/>
            <a:ext cx="323807" cy="160813"/>
          </a:xfrm>
          <a:prstGeom prst="rect">
            <a:avLst/>
          </a:prstGeom>
          <a:noFill/>
        </p:spPr>
        <p:txBody>
          <a:bodyPr wrap="none" lIns="0" tIns="0" rIns="0" bIns="0" rtlCol="0">
            <a:spAutoFit/>
          </a:bodyPr>
          <a:lstStyle/>
          <a:p>
            <a:pPr>
              <a:lnSpc>
                <a:spcPct val="110000"/>
              </a:lnSpc>
              <a:spcBef>
                <a:spcPts val="600"/>
              </a:spcBef>
            </a:pPr>
            <a:r>
              <a:rPr lang="en-US" sz="1000" b="1">
                <a:solidFill>
                  <a:schemeClr val="accent1"/>
                </a:solidFill>
                <a:latin typeface="Calibri" panose="020F0502020204030204"/>
              </a:rPr>
              <a:t>26.6%</a:t>
            </a:r>
          </a:p>
        </p:txBody>
      </p:sp>
      <p:sp>
        <p:nvSpPr>
          <p:cNvPr id="17" name="TextBox 16">
            <a:extLst>
              <a:ext uri="{FF2B5EF4-FFF2-40B4-BE49-F238E27FC236}">
                <a16:creationId xmlns:a16="http://schemas.microsoft.com/office/drawing/2014/main" id="{6CAF8880-3942-24DA-25FB-4D6A13445D72}"/>
              </a:ext>
            </a:extLst>
          </p:cNvPr>
          <p:cNvSpPr txBox="1"/>
          <p:nvPr/>
        </p:nvSpPr>
        <p:spPr>
          <a:xfrm>
            <a:off x="5265251" y="5006554"/>
            <a:ext cx="323807" cy="160813"/>
          </a:xfrm>
          <a:prstGeom prst="rect">
            <a:avLst/>
          </a:prstGeom>
          <a:noFill/>
        </p:spPr>
        <p:txBody>
          <a:bodyPr wrap="none" lIns="0" tIns="0" rIns="0" bIns="0" rtlCol="0">
            <a:spAutoFit/>
          </a:bodyPr>
          <a:lstStyle/>
          <a:p>
            <a:pPr>
              <a:lnSpc>
                <a:spcPct val="110000"/>
              </a:lnSpc>
              <a:spcBef>
                <a:spcPts val="600"/>
              </a:spcBef>
            </a:pPr>
            <a:r>
              <a:rPr lang="en-US" sz="1000" b="1">
                <a:solidFill>
                  <a:schemeClr val="accent1"/>
                </a:solidFill>
                <a:latin typeface="Calibri" panose="020F0502020204030204"/>
              </a:rPr>
              <a:t>17.8%</a:t>
            </a:r>
          </a:p>
        </p:txBody>
      </p:sp>
      <p:sp>
        <p:nvSpPr>
          <p:cNvPr id="18" name="TextBox 17">
            <a:extLst>
              <a:ext uri="{FF2B5EF4-FFF2-40B4-BE49-F238E27FC236}">
                <a16:creationId xmlns:a16="http://schemas.microsoft.com/office/drawing/2014/main" id="{7BF00A45-7432-4AA2-F63A-4D1302047723}"/>
              </a:ext>
            </a:extLst>
          </p:cNvPr>
          <p:cNvSpPr txBox="1"/>
          <p:nvPr/>
        </p:nvSpPr>
        <p:spPr>
          <a:xfrm>
            <a:off x="4787041" y="5009780"/>
            <a:ext cx="445322" cy="265613"/>
          </a:xfrm>
          <a:prstGeom prst="rect">
            <a:avLst/>
          </a:prstGeom>
          <a:noFill/>
        </p:spPr>
        <p:txBody>
          <a:bodyPr wrap="none" lIns="0" tIns="0" rIns="0" bIns="0" rtlCol="0">
            <a:noAutofit/>
          </a:bodyPr>
          <a:lstStyle/>
          <a:p>
            <a:pPr>
              <a:lnSpc>
                <a:spcPct val="110000"/>
              </a:lnSpc>
              <a:spcBef>
                <a:spcPts val="600"/>
              </a:spcBef>
            </a:pPr>
            <a:r>
              <a:rPr lang="en-US" sz="1000" b="1" kern="800">
                <a:solidFill>
                  <a:schemeClr val="accent1"/>
                </a:solidFill>
              </a:rPr>
              <a:t>$205</a:t>
            </a:r>
            <a:r>
              <a:rPr lang="en-US" sz="1000" b="1" kern="800">
                <a:solidFill>
                  <a:schemeClr val="accent1"/>
                </a:solidFill>
                <a:latin typeface="Calibri" panose="020F0502020204030204"/>
              </a:rPr>
              <a:t>M</a:t>
            </a:r>
            <a:endParaRPr lang="en-US" sz="1000" b="1" kern="800">
              <a:solidFill>
                <a:schemeClr val="accent1"/>
              </a:solidFill>
            </a:endParaRPr>
          </a:p>
        </p:txBody>
      </p:sp>
      <p:sp>
        <p:nvSpPr>
          <p:cNvPr id="19" name="Rectangle 18">
            <a:extLst>
              <a:ext uri="{FF2B5EF4-FFF2-40B4-BE49-F238E27FC236}">
                <a16:creationId xmlns:a16="http://schemas.microsoft.com/office/drawing/2014/main" id="{BD7EDB37-6447-1A05-A7D4-7DEC54D1C0AB}"/>
              </a:ext>
            </a:extLst>
          </p:cNvPr>
          <p:cNvSpPr/>
          <p:nvPr/>
        </p:nvSpPr>
        <p:spPr>
          <a:xfrm>
            <a:off x="570413" y="4971113"/>
            <a:ext cx="852059" cy="246220"/>
          </a:xfrm>
          <a:prstGeom prst="rect">
            <a:avLst/>
          </a:prstGeom>
        </p:spPr>
        <p:txBody>
          <a:bodyPr wrap="square">
            <a:spAutoFit/>
          </a:bodyPr>
          <a:lstStyle/>
          <a:p>
            <a:pPr defTabSz="685783">
              <a:defRPr/>
            </a:pPr>
            <a:r>
              <a:rPr lang="en-US" sz="1000" b="1" kern="800" spc="50">
                <a:solidFill>
                  <a:schemeClr val="accent1"/>
                </a:solidFill>
                <a:cs typeface="Arial Black"/>
              </a:rPr>
              <a:t>$148M</a:t>
            </a:r>
          </a:p>
        </p:txBody>
      </p:sp>
      <p:grpSp>
        <p:nvGrpSpPr>
          <p:cNvPr id="20" name="Group 19">
            <a:extLst>
              <a:ext uri="{FF2B5EF4-FFF2-40B4-BE49-F238E27FC236}">
                <a16:creationId xmlns:a16="http://schemas.microsoft.com/office/drawing/2014/main" id="{BF10AA57-EE1D-FA2B-46D1-A2110FB46AFA}"/>
              </a:ext>
            </a:extLst>
          </p:cNvPr>
          <p:cNvGrpSpPr/>
          <p:nvPr/>
        </p:nvGrpSpPr>
        <p:grpSpPr>
          <a:xfrm>
            <a:off x="3526435" y="4866078"/>
            <a:ext cx="2226428" cy="88888"/>
            <a:chOff x="9606445" y="5941936"/>
            <a:chExt cx="2226428" cy="88888"/>
          </a:xfrm>
        </p:grpSpPr>
        <p:cxnSp>
          <p:nvCxnSpPr>
            <p:cNvPr id="45" name="Straight Connector 44">
              <a:extLst>
                <a:ext uri="{FF2B5EF4-FFF2-40B4-BE49-F238E27FC236}">
                  <a16:creationId xmlns:a16="http://schemas.microsoft.com/office/drawing/2014/main" id="{B9BCBF5B-4D26-E38F-4FB8-9742246B63A8}"/>
                </a:ext>
              </a:extLst>
            </p:cNvPr>
            <p:cNvCxnSpPr>
              <a:cxnSpLocks/>
            </p:cNvCxnSpPr>
            <p:nvPr/>
          </p:nvCxnSpPr>
          <p:spPr>
            <a:xfrm>
              <a:off x="9606445" y="6030824"/>
              <a:ext cx="2226428" cy="0"/>
            </a:xfrm>
            <a:prstGeom prst="line">
              <a:avLst/>
            </a:prstGeom>
            <a:ln w="9525">
              <a:solidFill>
                <a:srgbClr val="107E8D"/>
              </a:solidFill>
            </a:ln>
          </p:spPr>
          <p:style>
            <a:lnRef idx="1">
              <a:schemeClr val="accent3"/>
            </a:lnRef>
            <a:fillRef idx="0">
              <a:schemeClr val="accent3"/>
            </a:fillRef>
            <a:effectRef idx="0">
              <a:schemeClr val="accent3"/>
            </a:effectRef>
            <a:fontRef idx="minor">
              <a:schemeClr val="tx1"/>
            </a:fontRef>
          </p:style>
        </p:cxnSp>
        <p:cxnSp>
          <p:nvCxnSpPr>
            <p:cNvPr id="46" name="Straight Connector 45">
              <a:extLst>
                <a:ext uri="{FF2B5EF4-FFF2-40B4-BE49-F238E27FC236}">
                  <a16:creationId xmlns:a16="http://schemas.microsoft.com/office/drawing/2014/main" id="{15282FD6-BC8D-86A8-0BCB-5417B052F53D}"/>
                </a:ext>
              </a:extLst>
            </p:cNvPr>
            <p:cNvCxnSpPr>
              <a:cxnSpLocks/>
            </p:cNvCxnSpPr>
            <p:nvPr/>
          </p:nvCxnSpPr>
          <p:spPr>
            <a:xfrm flipV="1">
              <a:off x="9606445" y="5941936"/>
              <a:ext cx="0" cy="88888"/>
            </a:xfrm>
            <a:prstGeom prst="line">
              <a:avLst/>
            </a:prstGeom>
            <a:ln w="9525">
              <a:solidFill>
                <a:srgbClr val="107E8D"/>
              </a:solidFill>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AC766860-8387-F159-A8C9-7ECDCE95B1F5}"/>
              </a:ext>
            </a:extLst>
          </p:cNvPr>
          <p:cNvSpPr txBox="1"/>
          <p:nvPr/>
        </p:nvSpPr>
        <p:spPr>
          <a:xfrm>
            <a:off x="575050" y="4003199"/>
            <a:ext cx="1665414" cy="246221"/>
          </a:xfrm>
          <a:prstGeom prst="rect">
            <a:avLst/>
          </a:prstGeom>
          <a:noFill/>
        </p:spPr>
        <p:txBody>
          <a:bodyPr wrap="square" rtlCol="0">
            <a:spAutoFit/>
          </a:bodyPr>
          <a:lstStyle/>
          <a:p>
            <a:pPr defTabSz="685783">
              <a:defRPr/>
            </a:pPr>
            <a:r>
              <a:rPr lang="en-US" sz="1000" b="1" kern="800">
                <a:solidFill>
                  <a:schemeClr val="accent1"/>
                </a:solidFill>
                <a:latin typeface="Calibri" panose="020F0502020204030204"/>
              </a:rPr>
              <a:t>Life Sciences &amp; Healthcare</a:t>
            </a:r>
            <a:endParaRPr lang="en-US" sz="1000" b="1" kern="800" spc="50">
              <a:solidFill>
                <a:schemeClr val="accent1"/>
              </a:solidFill>
              <a:latin typeface="Calibri"/>
              <a:cs typeface="Arial Black"/>
            </a:endParaRPr>
          </a:p>
        </p:txBody>
      </p:sp>
      <p:cxnSp>
        <p:nvCxnSpPr>
          <p:cNvPr id="22" name="Straight Connector 21">
            <a:extLst>
              <a:ext uri="{FF2B5EF4-FFF2-40B4-BE49-F238E27FC236}">
                <a16:creationId xmlns:a16="http://schemas.microsoft.com/office/drawing/2014/main" id="{1039CBEC-46C3-F865-DF7A-506B0C06CDF4}"/>
              </a:ext>
            </a:extLst>
          </p:cNvPr>
          <p:cNvCxnSpPr>
            <a:cxnSpLocks/>
          </p:cNvCxnSpPr>
          <p:nvPr/>
        </p:nvCxnSpPr>
        <p:spPr>
          <a:xfrm>
            <a:off x="658191" y="4267397"/>
            <a:ext cx="1500547" cy="0"/>
          </a:xfrm>
          <a:prstGeom prst="line">
            <a:avLst/>
          </a:prstGeom>
          <a:ln w="9525">
            <a:solidFill>
              <a:srgbClr val="2123DB"/>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C7E71F5-492C-FCA2-CC32-5C87639D61E7}"/>
              </a:ext>
            </a:extLst>
          </p:cNvPr>
          <p:cNvSpPr txBox="1"/>
          <p:nvPr/>
        </p:nvSpPr>
        <p:spPr>
          <a:xfrm>
            <a:off x="1236468" y="4306364"/>
            <a:ext cx="323807" cy="160813"/>
          </a:xfrm>
          <a:prstGeom prst="rect">
            <a:avLst/>
          </a:prstGeom>
          <a:noFill/>
        </p:spPr>
        <p:txBody>
          <a:bodyPr wrap="none" lIns="0" tIns="0" rIns="0" bIns="0" rtlCol="0" anchor="t">
            <a:spAutoFit/>
          </a:bodyPr>
          <a:lstStyle/>
          <a:p>
            <a:pPr>
              <a:lnSpc>
                <a:spcPct val="110000"/>
              </a:lnSpc>
              <a:spcBef>
                <a:spcPts val="600"/>
              </a:spcBef>
            </a:pPr>
            <a:r>
              <a:rPr lang="en-US" sz="1000" b="1">
                <a:solidFill>
                  <a:schemeClr val="accent1"/>
                </a:solidFill>
                <a:latin typeface="Calibri" panose="020F0502020204030204"/>
              </a:rPr>
              <a:t>35.0%</a:t>
            </a:r>
          </a:p>
        </p:txBody>
      </p:sp>
      <p:sp>
        <p:nvSpPr>
          <p:cNvPr id="25" name="Rectangle 24">
            <a:extLst>
              <a:ext uri="{FF2B5EF4-FFF2-40B4-BE49-F238E27FC236}">
                <a16:creationId xmlns:a16="http://schemas.microsoft.com/office/drawing/2014/main" id="{EF598552-CF9E-DBE5-DD9F-1FAC20A59972}"/>
              </a:ext>
            </a:extLst>
          </p:cNvPr>
          <p:cNvSpPr/>
          <p:nvPr/>
        </p:nvSpPr>
        <p:spPr>
          <a:xfrm>
            <a:off x="584800" y="4265393"/>
            <a:ext cx="559769" cy="246221"/>
          </a:xfrm>
          <a:prstGeom prst="rect">
            <a:avLst/>
          </a:prstGeom>
        </p:spPr>
        <p:txBody>
          <a:bodyPr wrap="none">
            <a:spAutoFit/>
          </a:bodyPr>
          <a:lstStyle/>
          <a:p>
            <a:pPr defTabSz="685783">
              <a:defRPr/>
            </a:pPr>
            <a:r>
              <a:rPr lang="en-US" sz="1000" b="1" kern="800">
                <a:solidFill>
                  <a:schemeClr val="accent1"/>
                </a:solidFill>
              </a:rPr>
              <a:t>$130M</a:t>
            </a:r>
          </a:p>
        </p:txBody>
      </p:sp>
      <p:cxnSp>
        <p:nvCxnSpPr>
          <p:cNvPr id="26" name="Straight Connector 25">
            <a:extLst>
              <a:ext uri="{FF2B5EF4-FFF2-40B4-BE49-F238E27FC236}">
                <a16:creationId xmlns:a16="http://schemas.microsoft.com/office/drawing/2014/main" id="{0AE9EED2-7F96-EECE-B96E-DBF155A67C40}"/>
              </a:ext>
            </a:extLst>
          </p:cNvPr>
          <p:cNvCxnSpPr>
            <a:cxnSpLocks/>
          </p:cNvCxnSpPr>
          <p:nvPr/>
        </p:nvCxnSpPr>
        <p:spPr>
          <a:xfrm>
            <a:off x="3859965" y="3530413"/>
            <a:ext cx="1900539" cy="0"/>
          </a:xfrm>
          <a:prstGeom prst="line">
            <a:avLst/>
          </a:prstGeom>
          <a:ln w="9525">
            <a:solidFill>
              <a:srgbClr val="08A399"/>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319AFED-BFD9-0A38-0233-699BA6463B43}"/>
              </a:ext>
            </a:extLst>
          </p:cNvPr>
          <p:cNvSpPr txBox="1"/>
          <p:nvPr/>
        </p:nvSpPr>
        <p:spPr>
          <a:xfrm>
            <a:off x="4576822" y="3278826"/>
            <a:ext cx="1242000" cy="246221"/>
          </a:xfrm>
          <a:prstGeom prst="rect">
            <a:avLst/>
          </a:prstGeom>
          <a:noFill/>
        </p:spPr>
        <p:txBody>
          <a:bodyPr wrap="square" rtlCol="0">
            <a:spAutoFit/>
          </a:bodyPr>
          <a:lstStyle/>
          <a:p>
            <a:pPr algn="r" defTabSz="685783">
              <a:defRPr/>
            </a:pPr>
            <a:r>
              <a:rPr lang="en-US" sz="1000" b="1">
                <a:solidFill>
                  <a:schemeClr val="accent1"/>
                </a:solidFill>
                <a:latin typeface="Calibri" panose="020F0502020204030204"/>
              </a:rPr>
              <a:t>Financial Services</a:t>
            </a:r>
          </a:p>
        </p:txBody>
      </p:sp>
      <p:sp>
        <p:nvSpPr>
          <p:cNvPr id="28" name="TextBox 27">
            <a:extLst>
              <a:ext uri="{FF2B5EF4-FFF2-40B4-BE49-F238E27FC236}">
                <a16:creationId xmlns:a16="http://schemas.microsoft.com/office/drawing/2014/main" id="{FC422D21-FACA-1D09-9048-C1C2D7405F94}"/>
              </a:ext>
            </a:extLst>
          </p:cNvPr>
          <p:cNvSpPr txBox="1"/>
          <p:nvPr/>
        </p:nvSpPr>
        <p:spPr>
          <a:xfrm>
            <a:off x="5266393" y="3567510"/>
            <a:ext cx="323807" cy="160813"/>
          </a:xfrm>
          <a:prstGeom prst="rect">
            <a:avLst/>
          </a:prstGeom>
          <a:noFill/>
        </p:spPr>
        <p:txBody>
          <a:bodyPr wrap="none" lIns="0" tIns="0" rIns="0" bIns="0" rtlCol="0">
            <a:spAutoFit/>
          </a:bodyPr>
          <a:lstStyle/>
          <a:p>
            <a:pPr>
              <a:lnSpc>
                <a:spcPct val="110000"/>
              </a:lnSpc>
              <a:spcBef>
                <a:spcPts val="600"/>
              </a:spcBef>
            </a:pPr>
            <a:r>
              <a:rPr lang="en-US" sz="1000" b="1">
                <a:solidFill>
                  <a:schemeClr val="accent1"/>
                </a:solidFill>
                <a:latin typeface="Calibri" panose="020F0502020204030204"/>
              </a:rPr>
              <a:t>10.4%</a:t>
            </a:r>
          </a:p>
        </p:txBody>
      </p:sp>
      <p:sp>
        <p:nvSpPr>
          <p:cNvPr id="29" name="TextBox 28">
            <a:extLst>
              <a:ext uri="{FF2B5EF4-FFF2-40B4-BE49-F238E27FC236}">
                <a16:creationId xmlns:a16="http://schemas.microsoft.com/office/drawing/2014/main" id="{55FD6480-EED4-A735-BA0B-339C1A7F473C}"/>
              </a:ext>
            </a:extLst>
          </p:cNvPr>
          <p:cNvSpPr txBox="1"/>
          <p:nvPr/>
        </p:nvSpPr>
        <p:spPr>
          <a:xfrm>
            <a:off x="4765556" y="3574412"/>
            <a:ext cx="392791" cy="265613"/>
          </a:xfrm>
          <a:prstGeom prst="rect">
            <a:avLst/>
          </a:prstGeom>
          <a:noFill/>
        </p:spPr>
        <p:txBody>
          <a:bodyPr wrap="none" lIns="0" tIns="0" rIns="0" bIns="0" rtlCol="0">
            <a:noAutofit/>
          </a:bodyPr>
          <a:lstStyle/>
          <a:p>
            <a:pPr algn="r" defTabSz="685783">
              <a:defRPr/>
            </a:pPr>
            <a:r>
              <a:rPr lang="en-US" sz="1000" b="1">
                <a:solidFill>
                  <a:schemeClr val="accent1"/>
                </a:solidFill>
              </a:rPr>
              <a:t>$255M</a:t>
            </a:r>
          </a:p>
        </p:txBody>
      </p:sp>
      <p:sp>
        <p:nvSpPr>
          <p:cNvPr id="30" name="TextBox 29">
            <a:extLst>
              <a:ext uri="{FF2B5EF4-FFF2-40B4-BE49-F238E27FC236}">
                <a16:creationId xmlns:a16="http://schemas.microsoft.com/office/drawing/2014/main" id="{BA047925-DBA9-A650-BFB5-67D3059E8543}"/>
              </a:ext>
            </a:extLst>
          </p:cNvPr>
          <p:cNvSpPr txBox="1"/>
          <p:nvPr/>
        </p:nvSpPr>
        <p:spPr>
          <a:xfrm>
            <a:off x="4073455" y="4003199"/>
            <a:ext cx="1790778" cy="246221"/>
          </a:xfrm>
          <a:prstGeom prst="rect">
            <a:avLst/>
          </a:prstGeom>
          <a:noFill/>
        </p:spPr>
        <p:txBody>
          <a:bodyPr wrap="square" rtlCol="0">
            <a:spAutoFit/>
          </a:bodyPr>
          <a:lstStyle/>
          <a:p>
            <a:pPr algn="r" defTabSz="685783">
              <a:defRPr/>
            </a:pPr>
            <a:r>
              <a:rPr lang="en-US" sz="1000" b="1" kern="800">
                <a:solidFill>
                  <a:schemeClr val="accent1"/>
                </a:solidFill>
                <a:latin typeface="Calibri" panose="020F0502020204030204"/>
              </a:rPr>
              <a:t>Business Information &amp; Media</a:t>
            </a:r>
          </a:p>
        </p:txBody>
      </p:sp>
      <p:sp>
        <p:nvSpPr>
          <p:cNvPr id="31" name="TextBox 30">
            <a:extLst>
              <a:ext uri="{FF2B5EF4-FFF2-40B4-BE49-F238E27FC236}">
                <a16:creationId xmlns:a16="http://schemas.microsoft.com/office/drawing/2014/main" id="{2E27C15C-D3C3-19D6-8222-AB95FE034780}"/>
              </a:ext>
            </a:extLst>
          </p:cNvPr>
          <p:cNvSpPr txBox="1"/>
          <p:nvPr/>
        </p:nvSpPr>
        <p:spPr>
          <a:xfrm>
            <a:off x="5266393" y="4318163"/>
            <a:ext cx="323807" cy="160813"/>
          </a:xfrm>
          <a:prstGeom prst="rect">
            <a:avLst/>
          </a:prstGeom>
          <a:noFill/>
        </p:spPr>
        <p:txBody>
          <a:bodyPr wrap="none" lIns="0" tIns="0" rIns="0" bIns="0" rtlCol="0">
            <a:spAutoFit/>
          </a:bodyPr>
          <a:lstStyle/>
          <a:p>
            <a:pPr>
              <a:lnSpc>
                <a:spcPct val="110000"/>
              </a:lnSpc>
              <a:spcBef>
                <a:spcPts val="600"/>
              </a:spcBef>
            </a:pPr>
            <a:r>
              <a:rPr lang="en-US" sz="1000" b="1">
                <a:solidFill>
                  <a:schemeClr val="accent1"/>
                </a:solidFill>
                <a:latin typeface="Calibri" panose="020F0502020204030204"/>
              </a:rPr>
              <a:t>20.8%</a:t>
            </a:r>
          </a:p>
        </p:txBody>
      </p:sp>
      <p:sp>
        <p:nvSpPr>
          <p:cNvPr id="32" name="TextBox 31">
            <a:extLst>
              <a:ext uri="{FF2B5EF4-FFF2-40B4-BE49-F238E27FC236}">
                <a16:creationId xmlns:a16="http://schemas.microsoft.com/office/drawing/2014/main" id="{AE35E612-3300-46A8-D9D7-2ED31FBC570B}"/>
              </a:ext>
            </a:extLst>
          </p:cNvPr>
          <p:cNvSpPr txBox="1"/>
          <p:nvPr/>
        </p:nvSpPr>
        <p:spPr>
          <a:xfrm>
            <a:off x="4794131" y="4319733"/>
            <a:ext cx="375103" cy="160813"/>
          </a:xfrm>
          <a:prstGeom prst="rect">
            <a:avLst/>
          </a:prstGeom>
          <a:noFill/>
        </p:spPr>
        <p:txBody>
          <a:bodyPr wrap="none" lIns="0" tIns="0" rIns="0" bIns="0" rtlCol="0">
            <a:spAutoFit/>
          </a:bodyPr>
          <a:lstStyle/>
          <a:p>
            <a:pPr>
              <a:lnSpc>
                <a:spcPct val="110000"/>
              </a:lnSpc>
              <a:spcBef>
                <a:spcPts val="600"/>
              </a:spcBef>
            </a:pPr>
            <a:r>
              <a:rPr lang="en-US" sz="1000" b="1" kern="800">
                <a:solidFill>
                  <a:schemeClr val="accent1"/>
                </a:solidFill>
              </a:rPr>
              <a:t>$209</a:t>
            </a:r>
            <a:r>
              <a:rPr lang="en-US" sz="1000" b="1" kern="800">
                <a:solidFill>
                  <a:schemeClr val="accent1"/>
                </a:solidFill>
                <a:latin typeface="Calibri" panose="020F0502020204030204"/>
              </a:rPr>
              <a:t>M</a:t>
            </a:r>
            <a:endParaRPr lang="en-US" sz="1000" b="1" kern="800">
              <a:solidFill>
                <a:schemeClr val="accent1"/>
              </a:solidFill>
            </a:endParaRPr>
          </a:p>
        </p:txBody>
      </p:sp>
      <p:cxnSp>
        <p:nvCxnSpPr>
          <p:cNvPr id="43" name="Straight Connector 42">
            <a:extLst>
              <a:ext uri="{FF2B5EF4-FFF2-40B4-BE49-F238E27FC236}">
                <a16:creationId xmlns:a16="http://schemas.microsoft.com/office/drawing/2014/main" id="{1B7006A2-A62A-35D7-A10D-4701F0240F9D}"/>
              </a:ext>
            </a:extLst>
          </p:cNvPr>
          <p:cNvCxnSpPr>
            <a:cxnSpLocks/>
          </p:cNvCxnSpPr>
          <p:nvPr/>
        </p:nvCxnSpPr>
        <p:spPr>
          <a:xfrm>
            <a:off x="3974265" y="4267397"/>
            <a:ext cx="1809961" cy="0"/>
          </a:xfrm>
          <a:prstGeom prst="line">
            <a:avLst/>
          </a:prstGeom>
          <a:ln w="9525">
            <a:solidFill>
              <a:srgbClr val="2123DB"/>
            </a:solidFill>
          </a:ln>
        </p:spPr>
        <p:style>
          <a:lnRef idx="1">
            <a:schemeClr val="accent3"/>
          </a:lnRef>
          <a:fillRef idx="0">
            <a:schemeClr val="accent3"/>
          </a:fillRef>
          <a:effectRef idx="0">
            <a:schemeClr val="accent3"/>
          </a:effectRef>
          <a:fontRef idx="minor">
            <a:schemeClr val="tx1"/>
          </a:fontRef>
        </p:style>
      </p:cxnSp>
      <p:grpSp>
        <p:nvGrpSpPr>
          <p:cNvPr id="35" name="Group 34">
            <a:extLst>
              <a:ext uri="{FF2B5EF4-FFF2-40B4-BE49-F238E27FC236}">
                <a16:creationId xmlns:a16="http://schemas.microsoft.com/office/drawing/2014/main" id="{8BD95153-743E-A911-0A69-DD45D116D2FA}"/>
              </a:ext>
            </a:extLst>
          </p:cNvPr>
          <p:cNvGrpSpPr/>
          <p:nvPr/>
        </p:nvGrpSpPr>
        <p:grpSpPr>
          <a:xfrm>
            <a:off x="648602" y="4848267"/>
            <a:ext cx="1907263" cy="109660"/>
            <a:chOff x="3684787" y="5810620"/>
            <a:chExt cx="1907263" cy="109660"/>
          </a:xfrm>
        </p:grpSpPr>
        <p:cxnSp>
          <p:nvCxnSpPr>
            <p:cNvPr id="41" name="Straight Connector 40">
              <a:extLst>
                <a:ext uri="{FF2B5EF4-FFF2-40B4-BE49-F238E27FC236}">
                  <a16:creationId xmlns:a16="http://schemas.microsoft.com/office/drawing/2014/main" id="{3E1B44F1-552F-BB5B-B167-E8E4CD7D1D61}"/>
                </a:ext>
              </a:extLst>
            </p:cNvPr>
            <p:cNvCxnSpPr>
              <a:cxnSpLocks/>
            </p:cNvCxnSpPr>
            <p:nvPr/>
          </p:nvCxnSpPr>
          <p:spPr>
            <a:xfrm>
              <a:off x="3684787" y="5920280"/>
              <a:ext cx="1907263" cy="0"/>
            </a:xfrm>
            <a:prstGeom prst="line">
              <a:avLst/>
            </a:prstGeom>
            <a:ln w="9525">
              <a:solidFill>
                <a:srgbClr val="2590EE"/>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AA7DFB8-72E9-0B9C-C9CE-D8A0F4FFA816}"/>
                </a:ext>
              </a:extLst>
            </p:cNvPr>
            <p:cNvCxnSpPr>
              <a:cxnSpLocks/>
            </p:cNvCxnSpPr>
            <p:nvPr/>
          </p:nvCxnSpPr>
          <p:spPr>
            <a:xfrm flipV="1">
              <a:off x="5592050" y="5810620"/>
              <a:ext cx="0" cy="109660"/>
            </a:xfrm>
            <a:prstGeom prst="line">
              <a:avLst/>
            </a:prstGeom>
            <a:ln w="9525">
              <a:solidFill>
                <a:srgbClr val="2590EE"/>
              </a:solidFill>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E2831705-E765-262B-159C-FD168EF952E3}"/>
              </a:ext>
            </a:extLst>
          </p:cNvPr>
          <p:cNvSpPr txBox="1"/>
          <p:nvPr/>
        </p:nvSpPr>
        <p:spPr>
          <a:xfrm>
            <a:off x="575050" y="3278826"/>
            <a:ext cx="1665414" cy="246221"/>
          </a:xfrm>
          <a:prstGeom prst="rect">
            <a:avLst/>
          </a:prstGeom>
          <a:noFill/>
        </p:spPr>
        <p:txBody>
          <a:bodyPr wrap="square" rtlCol="0">
            <a:spAutoFit/>
          </a:bodyPr>
          <a:lstStyle/>
          <a:p>
            <a:pPr defTabSz="685783">
              <a:defRPr/>
            </a:pPr>
            <a:r>
              <a:rPr lang="en-US" sz="1000" b="1">
                <a:solidFill>
                  <a:schemeClr val="accent1"/>
                </a:solidFill>
              </a:rPr>
              <a:t>Travel &amp; Consumer</a:t>
            </a:r>
          </a:p>
        </p:txBody>
      </p:sp>
      <p:cxnSp>
        <p:nvCxnSpPr>
          <p:cNvPr id="37" name="Straight Connector 36">
            <a:extLst>
              <a:ext uri="{FF2B5EF4-FFF2-40B4-BE49-F238E27FC236}">
                <a16:creationId xmlns:a16="http://schemas.microsoft.com/office/drawing/2014/main" id="{BDEB7BEB-4DD5-25A0-52E6-D3EDBAB34879}"/>
              </a:ext>
            </a:extLst>
          </p:cNvPr>
          <p:cNvCxnSpPr>
            <a:cxnSpLocks/>
          </p:cNvCxnSpPr>
          <p:nvPr/>
        </p:nvCxnSpPr>
        <p:spPr>
          <a:xfrm>
            <a:off x="658191" y="3532918"/>
            <a:ext cx="1651376" cy="0"/>
          </a:xfrm>
          <a:prstGeom prst="line">
            <a:avLst/>
          </a:prstGeom>
          <a:ln w="9525">
            <a:solidFill>
              <a:srgbClr val="8940FF"/>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3C9766B-0C04-0F6E-897E-D758DD11E8E7}"/>
              </a:ext>
            </a:extLst>
          </p:cNvPr>
          <p:cNvSpPr txBox="1"/>
          <p:nvPr/>
        </p:nvSpPr>
        <p:spPr>
          <a:xfrm>
            <a:off x="1218886" y="3567660"/>
            <a:ext cx="323807" cy="160813"/>
          </a:xfrm>
          <a:prstGeom prst="rect">
            <a:avLst/>
          </a:prstGeom>
          <a:noFill/>
        </p:spPr>
        <p:txBody>
          <a:bodyPr wrap="none" lIns="0" tIns="0" rIns="0" bIns="0" rtlCol="0" anchor="t">
            <a:spAutoFit/>
          </a:bodyPr>
          <a:lstStyle/>
          <a:p>
            <a:pPr>
              <a:lnSpc>
                <a:spcPct val="110000"/>
              </a:lnSpc>
              <a:spcBef>
                <a:spcPts val="600"/>
              </a:spcBef>
            </a:pPr>
            <a:r>
              <a:rPr lang="en-US" sz="1000" b="1">
                <a:solidFill>
                  <a:schemeClr val="accent1"/>
                </a:solidFill>
                <a:ea typeface="Human Sans" charset="0"/>
                <a:cs typeface="Human Sans" charset="0"/>
              </a:rPr>
              <a:t>41.9%</a:t>
            </a:r>
          </a:p>
        </p:txBody>
      </p:sp>
      <p:sp>
        <p:nvSpPr>
          <p:cNvPr id="39" name="Rectangle 38">
            <a:extLst>
              <a:ext uri="{FF2B5EF4-FFF2-40B4-BE49-F238E27FC236}">
                <a16:creationId xmlns:a16="http://schemas.microsoft.com/office/drawing/2014/main" id="{562BFB87-315D-825C-B3EB-E069F3887843}"/>
              </a:ext>
            </a:extLst>
          </p:cNvPr>
          <p:cNvSpPr/>
          <p:nvPr/>
        </p:nvSpPr>
        <p:spPr>
          <a:xfrm>
            <a:off x="587055" y="3527120"/>
            <a:ext cx="559769" cy="246221"/>
          </a:xfrm>
          <a:prstGeom prst="rect">
            <a:avLst/>
          </a:prstGeom>
        </p:spPr>
        <p:txBody>
          <a:bodyPr wrap="none">
            <a:spAutoFit/>
          </a:bodyPr>
          <a:lstStyle/>
          <a:p>
            <a:pPr algn="r" defTabSz="685783">
              <a:defRPr/>
            </a:pPr>
            <a:r>
              <a:rPr lang="en-US" sz="1000" b="1">
                <a:solidFill>
                  <a:schemeClr val="accent1"/>
                </a:solidFill>
              </a:rPr>
              <a:t>$280M</a:t>
            </a:r>
          </a:p>
        </p:txBody>
      </p:sp>
      <p:sp>
        <p:nvSpPr>
          <p:cNvPr id="77" name="TextBox 76">
            <a:extLst>
              <a:ext uri="{FF2B5EF4-FFF2-40B4-BE49-F238E27FC236}">
                <a16:creationId xmlns:a16="http://schemas.microsoft.com/office/drawing/2014/main" id="{2D7F5E01-82BD-FEA9-4784-A2BE57D5022F}"/>
              </a:ext>
            </a:extLst>
          </p:cNvPr>
          <p:cNvSpPr txBox="1"/>
          <p:nvPr/>
        </p:nvSpPr>
        <p:spPr>
          <a:xfrm>
            <a:off x="10335114" y="4936789"/>
            <a:ext cx="1058084" cy="264688"/>
          </a:xfrm>
          <a:prstGeom prst="rect">
            <a:avLst/>
          </a:prstGeom>
          <a:noFill/>
        </p:spPr>
        <p:txBody>
          <a:bodyPr wrap="square" rtlCol="0">
            <a:spAutoFit/>
          </a:bodyPr>
          <a:lstStyle/>
          <a:p>
            <a:pPr algn="r" defTabSz="685783">
              <a:lnSpc>
                <a:spcPct val="120000"/>
              </a:lnSpc>
              <a:defRPr/>
            </a:pPr>
            <a:r>
              <a:rPr lang="en-US" sz="1000" b="1">
                <a:solidFill>
                  <a:schemeClr val="accent1"/>
                </a:solidFill>
                <a:latin typeface="Calibri" panose="020F0502020204030204"/>
              </a:rPr>
              <a:t>CEE*</a:t>
            </a:r>
          </a:p>
        </p:txBody>
      </p:sp>
      <p:sp>
        <p:nvSpPr>
          <p:cNvPr id="79" name="TextBox 78">
            <a:extLst>
              <a:ext uri="{FF2B5EF4-FFF2-40B4-BE49-F238E27FC236}">
                <a16:creationId xmlns:a16="http://schemas.microsoft.com/office/drawing/2014/main" id="{38F5E797-3A0B-1BA4-E84F-4737FF1EC398}"/>
              </a:ext>
            </a:extLst>
          </p:cNvPr>
          <p:cNvSpPr txBox="1"/>
          <p:nvPr/>
        </p:nvSpPr>
        <p:spPr>
          <a:xfrm>
            <a:off x="10439530" y="3351915"/>
            <a:ext cx="980445" cy="264688"/>
          </a:xfrm>
          <a:prstGeom prst="rect">
            <a:avLst/>
          </a:prstGeom>
          <a:noFill/>
        </p:spPr>
        <p:txBody>
          <a:bodyPr wrap="square" rtlCol="0">
            <a:spAutoFit/>
          </a:bodyPr>
          <a:lstStyle/>
          <a:p>
            <a:pPr algn="r" defTabSz="685783">
              <a:lnSpc>
                <a:spcPct val="120000"/>
              </a:lnSpc>
              <a:defRPr/>
            </a:pPr>
            <a:r>
              <a:rPr lang="en-US" sz="1000" b="1">
                <a:solidFill>
                  <a:schemeClr val="accent1"/>
                </a:solidFill>
                <a:latin typeface="Calibri" panose="020F0502020204030204"/>
              </a:rPr>
              <a:t>EMEA</a:t>
            </a:r>
          </a:p>
        </p:txBody>
      </p:sp>
      <p:sp>
        <p:nvSpPr>
          <p:cNvPr id="80" name="TextBox 79">
            <a:extLst>
              <a:ext uri="{FF2B5EF4-FFF2-40B4-BE49-F238E27FC236}">
                <a16:creationId xmlns:a16="http://schemas.microsoft.com/office/drawing/2014/main" id="{8145CCD8-64E8-72C2-F85C-82C20569F0C0}"/>
              </a:ext>
            </a:extLst>
          </p:cNvPr>
          <p:cNvSpPr txBox="1"/>
          <p:nvPr/>
        </p:nvSpPr>
        <p:spPr>
          <a:xfrm>
            <a:off x="6879742" y="4016116"/>
            <a:ext cx="1058085" cy="264688"/>
          </a:xfrm>
          <a:prstGeom prst="rect">
            <a:avLst/>
          </a:prstGeom>
          <a:noFill/>
        </p:spPr>
        <p:txBody>
          <a:bodyPr wrap="square" rtlCol="0">
            <a:spAutoFit/>
          </a:bodyPr>
          <a:lstStyle/>
          <a:p>
            <a:pPr defTabSz="685783">
              <a:lnSpc>
                <a:spcPct val="120000"/>
              </a:lnSpc>
              <a:defRPr/>
            </a:pPr>
            <a:r>
              <a:rPr lang="en-US" sz="1000" b="1">
                <a:solidFill>
                  <a:schemeClr val="accent1"/>
                </a:solidFill>
              </a:rPr>
              <a:t>AMERICAS</a:t>
            </a:r>
          </a:p>
        </p:txBody>
      </p:sp>
      <p:graphicFrame>
        <p:nvGraphicFramePr>
          <p:cNvPr id="81" name="Chart 80">
            <a:extLst>
              <a:ext uri="{FF2B5EF4-FFF2-40B4-BE49-F238E27FC236}">
                <a16:creationId xmlns:a16="http://schemas.microsoft.com/office/drawing/2014/main" id="{B0A70B4D-0ED8-3A96-2511-3FE5BB1147C1}"/>
              </a:ext>
            </a:extLst>
          </p:cNvPr>
          <p:cNvGraphicFramePr/>
          <p:nvPr>
            <p:extLst>
              <p:ext uri="{D42A27DB-BD31-4B8C-83A1-F6EECF244321}">
                <p14:modId xmlns:p14="http://schemas.microsoft.com/office/powerpoint/2010/main" val="2188849710"/>
              </p:ext>
            </p:extLst>
          </p:nvPr>
        </p:nvGraphicFramePr>
        <p:xfrm>
          <a:off x="8147788" y="3155056"/>
          <a:ext cx="1939796" cy="1938528"/>
        </p:xfrm>
        <a:graphic>
          <a:graphicData uri="http://schemas.openxmlformats.org/drawingml/2006/chart">
            <c:chart xmlns:c="http://schemas.openxmlformats.org/drawingml/2006/chart" xmlns:r="http://schemas.openxmlformats.org/officeDocument/2006/relationships" r:id="rId3"/>
          </a:graphicData>
        </a:graphic>
      </p:graphicFrame>
      <p:cxnSp>
        <p:nvCxnSpPr>
          <p:cNvPr id="82" name="Straight Connector 81">
            <a:extLst>
              <a:ext uri="{FF2B5EF4-FFF2-40B4-BE49-F238E27FC236}">
                <a16:creationId xmlns:a16="http://schemas.microsoft.com/office/drawing/2014/main" id="{833A448C-37D2-A29D-EFE6-42E7B1A1486F}"/>
              </a:ext>
            </a:extLst>
          </p:cNvPr>
          <p:cNvCxnSpPr>
            <a:cxnSpLocks/>
          </p:cNvCxnSpPr>
          <p:nvPr/>
        </p:nvCxnSpPr>
        <p:spPr>
          <a:xfrm>
            <a:off x="9932432" y="4649626"/>
            <a:ext cx="1419937" cy="0"/>
          </a:xfrm>
          <a:prstGeom prst="line">
            <a:avLst/>
          </a:prstGeom>
          <a:ln w="9525">
            <a:solidFill>
              <a:srgbClr val="E613EB"/>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16C2B05-E7FB-8573-6B91-F47470B9D737}"/>
              </a:ext>
            </a:extLst>
          </p:cNvPr>
          <p:cNvCxnSpPr>
            <a:cxnSpLocks/>
          </p:cNvCxnSpPr>
          <p:nvPr/>
        </p:nvCxnSpPr>
        <p:spPr>
          <a:xfrm>
            <a:off x="9975746" y="3621705"/>
            <a:ext cx="1376623" cy="0"/>
          </a:xfrm>
          <a:prstGeom prst="line">
            <a:avLst/>
          </a:prstGeom>
          <a:ln w="9525">
            <a:solidFill>
              <a:srgbClr val="CB3E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2A6C9F5-C3EC-153C-C5AA-D5C511957C90}"/>
              </a:ext>
            </a:extLst>
          </p:cNvPr>
          <p:cNvCxnSpPr>
            <a:cxnSpLocks/>
          </p:cNvCxnSpPr>
          <p:nvPr/>
        </p:nvCxnSpPr>
        <p:spPr>
          <a:xfrm>
            <a:off x="6962094" y="4282837"/>
            <a:ext cx="1235652" cy="0"/>
          </a:xfrm>
          <a:prstGeom prst="line">
            <a:avLst/>
          </a:prstGeom>
          <a:ln w="9525">
            <a:solidFill>
              <a:srgbClr val="FF4D40"/>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5E1C947-5DB3-D670-2002-E1E01DAC1726}"/>
              </a:ext>
            </a:extLst>
          </p:cNvPr>
          <p:cNvSpPr txBox="1"/>
          <p:nvPr/>
        </p:nvSpPr>
        <p:spPr>
          <a:xfrm>
            <a:off x="10317053" y="5216546"/>
            <a:ext cx="531746" cy="264688"/>
          </a:xfrm>
          <a:prstGeom prst="rect">
            <a:avLst/>
          </a:prstGeom>
          <a:noFill/>
        </p:spPr>
        <p:txBody>
          <a:bodyPr wrap="square" rtlCol="0">
            <a:spAutoFit/>
          </a:bodyPr>
          <a:lstStyle/>
          <a:p>
            <a:pPr defTabSz="685783">
              <a:lnSpc>
                <a:spcPct val="120000"/>
              </a:lnSpc>
              <a:defRPr/>
            </a:pPr>
            <a:r>
              <a:rPr lang="en-US" sz="1000" b="1">
                <a:solidFill>
                  <a:schemeClr val="accent1"/>
                </a:solidFill>
                <a:latin typeface="Calibri" panose="020F0502020204030204"/>
              </a:rPr>
              <a:t>$10M</a:t>
            </a:r>
          </a:p>
        </p:txBody>
      </p:sp>
      <p:sp>
        <p:nvSpPr>
          <p:cNvPr id="64" name="TextBox 63">
            <a:extLst>
              <a:ext uri="{FF2B5EF4-FFF2-40B4-BE49-F238E27FC236}">
                <a16:creationId xmlns:a16="http://schemas.microsoft.com/office/drawing/2014/main" id="{D2B369A5-A68D-23BE-BE99-0261A89D6F2C}"/>
              </a:ext>
            </a:extLst>
          </p:cNvPr>
          <p:cNvSpPr txBox="1"/>
          <p:nvPr/>
        </p:nvSpPr>
        <p:spPr>
          <a:xfrm>
            <a:off x="10866167" y="4691617"/>
            <a:ext cx="323807" cy="160813"/>
          </a:xfrm>
          <a:prstGeom prst="rect">
            <a:avLst/>
          </a:prstGeom>
          <a:noFill/>
        </p:spPr>
        <p:txBody>
          <a:bodyPr wrap="none" lIns="0" tIns="0" rIns="0" bIns="0" rtlCol="0">
            <a:spAutoFit/>
          </a:bodyPr>
          <a:lstStyle/>
          <a:p>
            <a:pPr>
              <a:lnSpc>
                <a:spcPct val="110000"/>
              </a:lnSpc>
              <a:spcBef>
                <a:spcPts val="600"/>
              </a:spcBef>
            </a:pPr>
            <a:r>
              <a:rPr lang="en-US" sz="1000" b="1">
                <a:solidFill>
                  <a:schemeClr val="accent1"/>
                </a:solidFill>
              </a:rPr>
              <a:t>10.5%</a:t>
            </a:r>
          </a:p>
        </p:txBody>
      </p:sp>
      <p:grpSp>
        <p:nvGrpSpPr>
          <p:cNvPr id="74" name="Group 73">
            <a:extLst>
              <a:ext uri="{FF2B5EF4-FFF2-40B4-BE49-F238E27FC236}">
                <a16:creationId xmlns:a16="http://schemas.microsoft.com/office/drawing/2014/main" id="{F86F98CD-0C92-D913-EB4F-993324D153A7}"/>
              </a:ext>
            </a:extLst>
          </p:cNvPr>
          <p:cNvGrpSpPr/>
          <p:nvPr/>
        </p:nvGrpSpPr>
        <p:grpSpPr>
          <a:xfrm>
            <a:off x="9677817" y="4906466"/>
            <a:ext cx="1674552" cy="312844"/>
            <a:chOff x="9677817" y="4833314"/>
            <a:chExt cx="1674552" cy="312844"/>
          </a:xfrm>
        </p:grpSpPr>
        <p:cxnSp>
          <p:nvCxnSpPr>
            <p:cNvPr id="83" name="Straight Connector 82">
              <a:extLst>
                <a:ext uri="{FF2B5EF4-FFF2-40B4-BE49-F238E27FC236}">
                  <a16:creationId xmlns:a16="http://schemas.microsoft.com/office/drawing/2014/main" id="{8FD0A8ED-B3B9-0417-C334-3C8A1878B6A9}"/>
                </a:ext>
              </a:extLst>
            </p:cNvPr>
            <p:cNvCxnSpPr>
              <a:cxnSpLocks/>
            </p:cNvCxnSpPr>
            <p:nvPr/>
          </p:nvCxnSpPr>
          <p:spPr>
            <a:xfrm flipV="1">
              <a:off x="9677817" y="5130026"/>
              <a:ext cx="1674552" cy="13849"/>
            </a:xfrm>
            <a:prstGeom prst="line">
              <a:avLst/>
            </a:prstGeom>
            <a:ln w="9525">
              <a:solidFill>
                <a:srgbClr val="E06C0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DF97960-75B9-0E01-531D-C177F18E869C}"/>
                </a:ext>
              </a:extLst>
            </p:cNvPr>
            <p:cNvCxnSpPr>
              <a:cxnSpLocks/>
            </p:cNvCxnSpPr>
            <p:nvPr/>
          </p:nvCxnSpPr>
          <p:spPr>
            <a:xfrm flipV="1">
              <a:off x="9677817" y="4833314"/>
              <a:ext cx="0" cy="312844"/>
            </a:xfrm>
            <a:prstGeom prst="line">
              <a:avLst/>
            </a:prstGeom>
            <a:ln w="9525">
              <a:solidFill>
                <a:srgbClr val="E06C01"/>
              </a:solidFill>
            </a:ln>
          </p:spPr>
          <p:style>
            <a:lnRef idx="1">
              <a:schemeClr val="accent1"/>
            </a:lnRef>
            <a:fillRef idx="0">
              <a:schemeClr val="accent1"/>
            </a:fillRef>
            <a:effectRef idx="0">
              <a:schemeClr val="accent1"/>
            </a:effectRef>
            <a:fontRef idx="minor">
              <a:schemeClr val="tx1"/>
            </a:fontRef>
          </p:style>
        </p:cxnSp>
      </p:grpSp>
      <p:sp>
        <p:nvSpPr>
          <p:cNvPr id="66" name="TextBox 65">
            <a:extLst>
              <a:ext uri="{FF2B5EF4-FFF2-40B4-BE49-F238E27FC236}">
                <a16:creationId xmlns:a16="http://schemas.microsoft.com/office/drawing/2014/main" id="{2A71D016-308D-E916-B67A-BFC822761EE5}"/>
              </a:ext>
            </a:extLst>
          </p:cNvPr>
          <p:cNvSpPr txBox="1"/>
          <p:nvPr/>
        </p:nvSpPr>
        <p:spPr>
          <a:xfrm>
            <a:off x="10870617" y="3652369"/>
            <a:ext cx="323807" cy="160813"/>
          </a:xfrm>
          <a:prstGeom prst="rect">
            <a:avLst/>
          </a:prstGeom>
          <a:noFill/>
        </p:spPr>
        <p:txBody>
          <a:bodyPr wrap="none" lIns="0" tIns="0" rIns="0" bIns="0" rtlCol="0">
            <a:spAutoFit/>
          </a:bodyPr>
          <a:lstStyle/>
          <a:p>
            <a:pPr>
              <a:lnSpc>
                <a:spcPct val="110000"/>
              </a:lnSpc>
              <a:spcBef>
                <a:spcPts val="600"/>
              </a:spcBef>
            </a:pPr>
            <a:r>
              <a:rPr lang="en-US" sz="1000" b="1">
                <a:solidFill>
                  <a:schemeClr val="accent1"/>
                </a:solidFill>
                <a:latin typeface="Calibri" panose="020F0502020204030204"/>
              </a:rPr>
              <a:t>35.3%</a:t>
            </a:r>
          </a:p>
        </p:txBody>
      </p:sp>
      <p:sp>
        <p:nvSpPr>
          <p:cNvPr id="67" name="TextBox 66">
            <a:extLst>
              <a:ext uri="{FF2B5EF4-FFF2-40B4-BE49-F238E27FC236}">
                <a16:creationId xmlns:a16="http://schemas.microsoft.com/office/drawing/2014/main" id="{18872CF2-6678-7C18-93F4-B89EDA4642B8}"/>
              </a:ext>
            </a:extLst>
          </p:cNvPr>
          <p:cNvSpPr txBox="1"/>
          <p:nvPr/>
        </p:nvSpPr>
        <p:spPr>
          <a:xfrm>
            <a:off x="7458832" y="4344366"/>
            <a:ext cx="249327" cy="270811"/>
          </a:xfrm>
          <a:prstGeom prst="rect">
            <a:avLst/>
          </a:prstGeom>
          <a:noFill/>
        </p:spPr>
        <p:txBody>
          <a:bodyPr wrap="none" lIns="0" tIns="0" rIns="0" bIns="0" rtlCol="0" anchor="t">
            <a:noAutofit/>
          </a:bodyPr>
          <a:lstStyle/>
          <a:p>
            <a:pPr>
              <a:lnSpc>
                <a:spcPct val="110000"/>
              </a:lnSpc>
              <a:spcBef>
                <a:spcPts val="600"/>
              </a:spcBef>
            </a:pPr>
            <a:r>
              <a:rPr lang="en-US" sz="1000" b="1">
                <a:solidFill>
                  <a:schemeClr val="accent1"/>
                </a:solidFill>
                <a:ea typeface="Human Sans" charset="0"/>
                <a:cs typeface="Human Sans" charset="0"/>
              </a:rPr>
              <a:t>26.3%</a:t>
            </a:r>
          </a:p>
        </p:txBody>
      </p:sp>
      <p:sp>
        <p:nvSpPr>
          <p:cNvPr id="68" name="TextBox 67">
            <a:extLst>
              <a:ext uri="{FF2B5EF4-FFF2-40B4-BE49-F238E27FC236}">
                <a16:creationId xmlns:a16="http://schemas.microsoft.com/office/drawing/2014/main" id="{7B479D44-6C59-3155-2218-255BAC3C0E22}"/>
              </a:ext>
            </a:extLst>
          </p:cNvPr>
          <p:cNvSpPr txBox="1"/>
          <p:nvPr/>
        </p:nvSpPr>
        <p:spPr>
          <a:xfrm>
            <a:off x="10836814" y="5274385"/>
            <a:ext cx="362279" cy="160813"/>
          </a:xfrm>
          <a:prstGeom prst="rect">
            <a:avLst/>
          </a:prstGeom>
          <a:noFill/>
        </p:spPr>
        <p:txBody>
          <a:bodyPr wrap="none" lIns="0" tIns="0" rIns="0" bIns="0" rtlCol="0" anchor="t">
            <a:spAutoFit/>
          </a:bodyPr>
          <a:lstStyle/>
          <a:p>
            <a:pPr>
              <a:lnSpc>
                <a:spcPct val="110000"/>
              </a:lnSpc>
              <a:spcBef>
                <a:spcPts val="600"/>
              </a:spcBef>
            </a:pPr>
            <a:r>
              <a:rPr lang="en-US" sz="1000" b="1">
                <a:solidFill>
                  <a:schemeClr val="accent1"/>
                </a:solidFill>
                <a:latin typeface="Calibri" panose="020F0502020204030204"/>
              </a:rPr>
              <a:t>-77.2%</a:t>
            </a:r>
          </a:p>
        </p:txBody>
      </p:sp>
      <p:sp>
        <p:nvSpPr>
          <p:cNvPr id="71" name="Rectangle 70">
            <a:extLst>
              <a:ext uri="{FF2B5EF4-FFF2-40B4-BE49-F238E27FC236}">
                <a16:creationId xmlns:a16="http://schemas.microsoft.com/office/drawing/2014/main" id="{2FF4C16F-550F-B622-56B7-A15A679D509F}"/>
              </a:ext>
            </a:extLst>
          </p:cNvPr>
          <p:cNvSpPr/>
          <p:nvPr/>
        </p:nvSpPr>
        <p:spPr>
          <a:xfrm>
            <a:off x="6865503" y="4307077"/>
            <a:ext cx="779235" cy="246221"/>
          </a:xfrm>
          <a:prstGeom prst="rect">
            <a:avLst/>
          </a:prstGeom>
        </p:spPr>
        <p:txBody>
          <a:bodyPr wrap="square">
            <a:spAutoFit/>
          </a:bodyPr>
          <a:lstStyle/>
          <a:p>
            <a:r>
              <a:rPr lang="en-US" sz="1000" b="1">
                <a:solidFill>
                  <a:schemeClr val="accent1"/>
                </a:solidFill>
              </a:rPr>
              <a:t>$747M</a:t>
            </a:r>
            <a:endParaRPr lang="en-US" sz="1000">
              <a:solidFill>
                <a:schemeClr val="accent1"/>
              </a:solidFill>
            </a:endParaRPr>
          </a:p>
        </p:txBody>
      </p:sp>
      <p:sp>
        <p:nvSpPr>
          <p:cNvPr id="72" name="Rectangle 71">
            <a:extLst>
              <a:ext uri="{FF2B5EF4-FFF2-40B4-BE49-F238E27FC236}">
                <a16:creationId xmlns:a16="http://schemas.microsoft.com/office/drawing/2014/main" id="{B57B989D-04F8-4375-38F0-B3BDA06543D8}"/>
              </a:ext>
            </a:extLst>
          </p:cNvPr>
          <p:cNvSpPr/>
          <p:nvPr/>
        </p:nvSpPr>
        <p:spPr>
          <a:xfrm>
            <a:off x="10289027" y="3613723"/>
            <a:ext cx="559769" cy="246221"/>
          </a:xfrm>
          <a:prstGeom prst="rect">
            <a:avLst/>
          </a:prstGeom>
        </p:spPr>
        <p:txBody>
          <a:bodyPr wrap="none">
            <a:spAutoFit/>
          </a:bodyPr>
          <a:lstStyle/>
          <a:p>
            <a:r>
              <a:rPr lang="en-US" sz="1000" b="1">
                <a:solidFill>
                  <a:schemeClr val="accent1"/>
                </a:solidFill>
              </a:rPr>
              <a:t>$438M</a:t>
            </a:r>
            <a:endParaRPr lang="en-US" sz="1000">
              <a:solidFill>
                <a:schemeClr val="accent1"/>
              </a:solidFill>
            </a:endParaRPr>
          </a:p>
        </p:txBody>
      </p:sp>
      <p:sp>
        <p:nvSpPr>
          <p:cNvPr id="73" name="Rectangle 72">
            <a:extLst>
              <a:ext uri="{FF2B5EF4-FFF2-40B4-BE49-F238E27FC236}">
                <a16:creationId xmlns:a16="http://schemas.microsoft.com/office/drawing/2014/main" id="{E980167B-042C-F06B-2591-DC735D1DD42C}"/>
              </a:ext>
            </a:extLst>
          </p:cNvPr>
          <p:cNvSpPr/>
          <p:nvPr/>
        </p:nvSpPr>
        <p:spPr>
          <a:xfrm>
            <a:off x="10329102" y="4648688"/>
            <a:ext cx="519694" cy="246221"/>
          </a:xfrm>
          <a:prstGeom prst="rect">
            <a:avLst/>
          </a:prstGeom>
        </p:spPr>
        <p:txBody>
          <a:bodyPr wrap="none">
            <a:spAutoFit/>
          </a:bodyPr>
          <a:lstStyle/>
          <a:p>
            <a:r>
              <a:rPr lang="en-US" sz="1000" b="1" kern="800" spc="50">
                <a:solidFill>
                  <a:schemeClr val="accent1"/>
                </a:solidFill>
                <a:cs typeface="Arial Black"/>
              </a:rPr>
              <a:t>$32M</a:t>
            </a:r>
            <a:endParaRPr lang="en-US" sz="1000">
              <a:solidFill>
                <a:schemeClr val="accent1"/>
              </a:solidFill>
            </a:endParaRPr>
          </a:p>
        </p:txBody>
      </p:sp>
      <p:cxnSp>
        <p:nvCxnSpPr>
          <p:cNvPr id="5" name="Straight Arrow Connector 4">
            <a:extLst>
              <a:ext uri="{FF2B5EF4-FFF2-40B4-BE49-F238E27FC236}">
                <a16:creationId xmlns:a16="http://schemas.microsoft.com/office/drawing/2014/main" id="{AB64CF21-01A3-2CFA-1972-4C66D683A810}"/>
              </a:ext>
            </a:extLst>
          </p:cNvPr>
          <p:cNvCxnSpPr>
            <a:cxnSpLocks/>
          </p:cNvCxnSpPr>
          <p:nvPr/>
        </p:nvCxnSpPr>
        <p:spPr>
          <a:xfrm>
            <a:off x="1663460" y="3592023"/>
            <a:ext cx="0" cy="99958"/>
          </a:xfrm>
          <a:prstGeom prst="straightConnector1">
            <a:avLst/>
          </a:prstGeom>
          <a:ln w="12700" cap="rnd" cmpd="sng">
            <a:solidFill>
              <a:srgbClr val="8940FF"/>
            </a:solidFill>
            <a:round/>
            <a:headEnd type="arrow" w="med" len="sm"/>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FB5249C-DD14-0FA1-C2FE-882CBBFCF39D}"/>
              </a:ext>
            </a:extLst>
          </p:cNvPr>
          <p:cNvCxnSpPr>
            <a:cxnSpLocks/>
          </p:cNvCxnSpPr>
          <p:nvPr/>
        </p:nvCxnSpPr>
        <p:spPr>
          <a:xfrm>
            <a:off x="1663460" y="4332526"/>
            <a:ext cx="0" cy="99958"/>
          </a:xfrm>
          <a:prstGeom prst="straightConnector1">
            <a:avLst/>
          </a:prstGeom>
          <a:ln w="12700" cap="rnd" cmpd="sng">
            <a:solidFill>
              <a:srgbClr val="2123DB"/>
            </a:solidFill>
            <a:round/>
            <a:headEnd type="arrow" w="med" len="sm"/>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D1436A1-4B28-727D-1A1D-C5B03C116EEC}"/>
              </a:ext>
            </a:extLst>
          </p:cNvPr>
          <p:cNvCxnSpPr>
            <a:cxnSpLocks/>
          </p:cNvCxnSpPr>
          <p:nvPr/>
        </p:nvCxnSpPr>
        <p:spPr>
          <a:xfrm>
            <a:off x="1663460" y="5029191"/>
            <a:ext cx="0" cy="99958"/>
          </a:xfrm>
          <a:prstGeom prst="straightConnector1">
            <a:avLst/>
          </a:prstGeom>
          <a:ln w="12700" cap="rnd" cmpd="sng">
            <a:solidFill>
              <a:srgbClr val="00A704"/>
            </a:solidFill>
            <a:round/>
            <a:headEnd type="arrow" w="med" len="sm"/>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1C2D860-44DA-FE86-F59C-E355F6FCE2A8}"/>
              </a:ext>
            </a:extLst>
          </p:cNvPr>
          <p:cNvCxnSpPr>
            <a:cxnSpLocks/>
          </p:cNvCxnSpPr>
          <p:nvPr/>
        </p:nvCxnSpPr>
        <p:spPr>
          <a:xfrm>
            <a:off x="5679056" y="5029191"/>
            <a:ext cx="0" cy="99958"/>
          </a:xfrm>
          <a:prstGeom prst="straightConnector1">
            <a:avLst/>
          </a:prstGeom>
          <a:ln w="12700" cap="rnd" cmpd="sng">
            <a:solidFill>
              <a:srgbClr val="428EFF"/>
            </a:solidFill>
            <a:round/>
            <a:headEnd type="arrow" w="med" len="sm"/>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36202DF-30C4-03B1-A42C-8EE78B68E3B9}"/>
              </a:ext>
            </a:extLst>
          </p:cNvPr>
          <p:cNvCxnSpPr>
            <a:cxnSpLocks/>
          </p:cNvCxnSpPr>
          <p:nvPr/>
        </p:nvCxnSpPr>
        <p:spPr>
          <a:xfrm>
            <a:off x="5679056" y="4349779"/>
            <a:ext cx="0" cy="99958"/>
          </a:xfrm>
          <a:prstGeom prst="straightConnector1">
            <a:avLst/>
          </a:prstGeom>
          <a:ln w="12700" cap="rnd" cmpd="sng">
            <a:solidFill>
              <a:srgbClr val="2123DB"/>
            </a:solidFill>
            <a:round/>
            <a:headEnd type="arrow" w="med" len="sm"/>
            <a:tailEnd type="non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8D5224BB-78B7-7EAF-0EC7-23F2BC8E63FF}"/>
              </a:ext>
            </a:extLst>
          </p:cNvPr>
          <p:cNvCxnSpPr>
            <a:cxnSpLocks/>
          </p:cNvCxnSpPr>
          <p:nvPr/>
        </p:nvCxnSpPr>
        <p:spPr>
          <a:xfrm>
            <a:off x="5679056" y="3592023"/>
            <a:ext cx="0" cy="99958"/>
          </a:xfrm>
          <a:prstGeom prst="straightConnector1">
            <a:avLst/>
          </a:prstGeom>
          <a:ln w="12700" cap="rnd" cmpd="sng">
            <a:solidFill>
              <a:srgbClr val="08A399"/>
            </a:solidFill>
            <a:round/>
            <a:headEnd type="arrow" w="med" len="sm"/>
            <a:tailEnd type="non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A0BD6773-58A2-EA81-5679-2CB1695EE6AF}"/>
              </a:ext>
            </a:extLst>
          </p:cNvPr>
          <p:cNvCxnSpPr>
            <a:cxnSpLocks/>
          </p:cNvCxnSpPr>
          <p:nvPr/>
        </p:nvCxnSpPr>
        <p:spPr>
          <a:xfrm>
            <a:off x="7908611" y="4370957"/>
            <a:ext cx="0" cy="99958"/>
          </a:xfrm>
          <a:prstGeom prst="straightConnector1">
            <a:avLst/>
          </a:prstGeom>
          <a:ln w="12700" cap="rnd" cmpd="sng">
            <a:solidFill>
              <a:srgbClr val="FF4D40"/>
            </a:solidFill>
            <a:round/>
            <a:headEnd type="arrow" w="med" len="sm"/>
            <a:tailEnd type="non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61761DE7-0BC4-10C0-CA13-CCF986DA7991}"/>
              </a:ext>
            </a:extLst>
          </p:cNvPr>
          <p:cNvCxnSpPr>
            <a:cxnSpLocks/>
          </p:cNvCxnSpPr>
          <p:nvPr/>
        </p:nvCxnSpPr>
        <p:spPr>
          <a:xfrm>
            <a:off x="11301569" y="3675267"/>
            <a:ext cx="0" cy="99958"/>
          </a:xfrm>
          <a:prstGeom prst="straightConnector1">
            <a:avLst/>
          </a:prstGeom>
          <a:ln w="12700" cap="rnd" cmpd="sng">
            <a:solidFill>
              <a:srgbClr val="CB3E00"/>
            </a:solidFill>
            <a:round/>
            <a:headEnd type="arrow" w="med" len="sm"/>
            <a:tailEnd type="non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36DB783D-7E26-8C9F-ABE4-9357E9D665D5}"/>
              </a:ext>
            </a:extLst>
          </p:cNvPr>
          <p:cNvCxnSpPr>
            <a:cxnSpLocks/>
          </p:cNvCxnSpPr>
          <p:nvPr/>
        </p:nvCxnSpPr>
        <p:spPr>
          <a:xfrm>
            <a:off x="11301569" y="4710064"/>
            <a:ext cx="0" cy="99958"/>
          </a:xfrm>
          <a:prstGeom prst="straightConnector1">
            <a:avLst/>
          </a:prstGeom>
          <a:ln w="12700" cap="rnd" cmpd="sng">
            <a:solidFill>
              <a:srgbClr val="E613EB"/>
            </a:solidFill>
            <a:round/>
            <a:headEnd type="arrow" w="med" len="sm"/>
            <a:tailEnd type="non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9C26D5A4-1F33-921E-FF05-A5A2AC2279A1}"/>
              </a:ext>
            </a:extLst>
          </p:cNvPr>
          <p:cNvCxnSpPr>
            <a:cxnSpLocks/>
          </p:cNvCxnSpPr>
          <p:nvPr/>
        </p:nvCxnSpPr>
        <p:spPr>
          <a:xfrm flipV="1">
            <a:off x="11301569" y="5300927"/>
            <a:ext cx="0" cy="99958"/>
          </a:xfrm>
          <a:prstGeom prst="straightConnector1">
            <a:avLst/>
          </a:prstGeom>
          <a:ln w="12700" cap="rnd" cmpd="sng">
            <a:solidFill>
              <a:srgbClr val="C40303"/>
            </a:solidFill>
            <a:round/>
            <a:headEnd type="arrow" w="med" len="sm"/>
            <a:tailEnd type="non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E26358A6-3ACE-8BE8-76CC-B14D71AAD988}"/>
              </a:ext>
            </a:extLst>
          </p:cNvPr>
          <p:cNvSpPr txBox="1"/>
          <p:nvPr/>
        </p:nvSpPr>
        <p:spPr>
          <a:xfrm>
            <a:off x="1233210" y="2373609"/>
            <a:ext cx="3670135" cy="553228"/>
          </a:xfrm>
          <a:prstGeom prst="rect">
            <a:avLst/>
          </a:prstGeom>
          <a:noFill/>
        </p:spPr>
        <p:txBody>
          <a:bodyPr wrap="square" rtlCol="0">
            <a:spAutoFit/>
          </a:bodyPr>
          <a:lstStyle/>
          <a:p>
            <a:pPr algn="ctr" defTabSz="914377">
              <a:lnSpc>
                <a:spcPct val="150000"/>
              </a:lnSpc>
              <a:defRPr/>
            </a:pPr>
            <a:r>
              <a:rPr lang="en-US" sz="1100" b="1" kern="800" spc="133">
                <a:solidFill>
                  <a:schemeClr val="accent1"/>
                </a:solidFill>
                <a:latin typeface="Calibri"/>
                <a:cs typeface="Arial Black"/>
              </a:rPr>
              <a:t>REVENUES BY INDUSTRY VERTICAL</a:t>
            </a:r>
          </a:p>
          <a:p>
            <a:pPr algn="ctr" defTabSz="914377">
              <a:lnSpc>
                <a:spcPct val="150000"/>
              </a:lnSpc>
              <a:defRPr/>
            </a:pPr>
            <a:r>
              <a:rPr lang="en-US" sz="1000" kern="800">
                <a:solidFill>
                  <a:schemeClr val="accent1"/>
                </a:solidFill>
                <a:latin typeface="Calibri"/>
                <a:cs typeface="Arial Black"/>
              </a:rPr>
              <a:t>(Reported $ &amp; YoY Growth)</a:t>
            </a:r>
          </a:p>
        </p:txBody>
      </p:sp>
      <p:sp>
        <p:nvSpPr>
          <p:cNvPr id="89" name="TextBox 88">
            <a:extLst>
              <a:ext uri="{FF2B5EF4-FFF2-40B4-BE49-F238E27FC236}">
                <a16:creationId xmlns:a16="http://schemas.microsoft.com/office/drawing/2014/main" id="{80DF3901-4318-0461-8DB5-31FEADCA600B}"/>
              </a:ext>
            </a:extLst>
          </p:cNvPr>
          <p:cNvSpPr txBox="1"/>
          <p:nvPr/>
        </p:nvSpPr>
        <p:spPr>
          <a:xfrm>
            <a:off x="7315200" y="2373609"/>
            <a:ext cx="3670135" cy="553228"/>
          </a:xfrm>
          <a:prstGeom prst="rect">
            <a:avLst/>
          </a:prstGeom>
          <a:noFill/>
        </p:spPr>
        <p:txBody>
          <a:bodyPr wrap="square" rtlCol="0">
            <a:spAutoFit/>
          </a:bodyPr>
          <a:lstStyle/>
          <a:p>
            <a:pPr algn="ctr" defTabSz="914377">
              <a:lnSpc>
                <a:spcPct val="150000"/>
              </a:lnSpc>
              <a:defRPr/>
            </a:pPr>
            <a:r>
              <a:rPr lang="en-US" sz="1100" b="1" kern="800" spc="133">
                <a:solidFill>
                  <a:schemeClr val="accent1"/>
                </a:solidFill>
                <a:latin typeface="Calibri"/>
                <a:cs typeface="Arial Black"/>
              </a:rPr>
              <a:t>REVENUES BY GEOGRAPHY</a:t>
            </a:r>
          </a:p>
          <a:p>
            <a:pPr algn="ctr" defTabSz="914377">
              <a:lnSpc>
                <a:spcPct val="150000"/>
              </a:lnSpc>
              <a:defRPr/>
            </a:pPr>
            <a:r>
              <a:rPr lang="en-US" sz="1000" kern="800">
                <a:solidFill>
                  <a:schemeClr val="accent1"/>
                </a:solidFill>
                <a:latin typeface="Calibri"/>
                <a:cs typeface="Arial Black"/>
              </a:rPr>
              <a:t>(Reported $ &amp; YoY Growth)</a:t>
            </a:r>
          </a:p>
        </p:txBody>
      </p:sp>
      <p:sp>
        <p:nvSpPr>
          <p:cNvPr id="7" name="TextBox 6">
            <a:extLst>
              <a:ext uri="{FF2B5EF4-FFF2-40B4-BE49-F238E27FC236}">
                <a16:creationId xmlns:a16="http://schemas.microsoft.com/office/drawing/2014/main" id="{3520EB5C-6429-B34E-3CF7-EF529D614775}"/>
              </a:ext>
            </a:extLst>
          </p:cNvPr>
          <p:cNvSpPr txBox="1"/>
          <p:nvPr/>
        </p:nvSpPr>
        <p:spPr>
          <a:xfrm>
            <a:off x="10439530" y="4362254"/>
            <a:ext cx="980445" cy="264688"/>
          </a:xfrm>
          <a:prstGeom prst="rect">
            <a:avLst/>
          </a:prstGeom>
          <a:noFill/>
        </p:spPr>
        <p:txBody>
          <a:bodyPr wrap="square" rtlCol="0">
            <a:spAutoFit/>
          </a:bodyPr>
          <a:lstStyle/>
          <a:p>
            <a:pPr algn="r" defTabSz="685783">
              <a:lnSpc>
                <a:spcPct val="120000"/>
              </a:lnSpc>
              <a:defRPr/>
            </a:pPr>
            <a:r>
              <a:rPr lang="en-US" sz="1000" b="1">
                <a:solidFill>
                  <a:schemeClr val="accent1"/>
                </a:solidFill>
                <a:latin typeface="Calibri" panose="020F0502020204030204"/>
              </a:rPr>
              <a:t>APAC</a:t>
            </a:r>
          </a:p>
        </p:txBody>
      </p:sp>
    </p:spTree>
    <p:extLst>
      <p:ext uri="{BB962C8B-B14F-4D97-AF65-F5344CB8AC3E}">
        <p14:creationId xmlns:p14="http://schemas.microsoft.com/office/powerpoint/2010/main" val="4033816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99">
            <a:extLst>
              <a:ext uri="{FF2B5EF4-FFF2-40B4-BE49-F238E27FC236}">
                <a16:creationId xmlns:a16="http://schemas.microsoft.com/office/drawing/2014/main" id="{DF77C27E-8F66-5B01-F613-76ED633C9122}"/>
              </a:ext>
            </a:extLst>
          </p:cNvPr>
          <p:cNvSpPr>
            <a:spLocks noGrp="1"/>
          </p:cNvSpPr>
          <p:nvPr>
            <p:ph type="title"/>
          </p:nvPr>
        </p:nvSpPr>
        <p:spPr/>
        <p:txBody>
          <a:bodyPr/>
          <a:lstStyle/>
          <a:p>
            <a:r>
              <a:rPr lang="en-US"/>
              <a:t>Ring Charts</a:t>
            </a:r>
          </a:p>
        </p:txBody>
      </p:sp>
      <p:sp>
        <p:nvSpPr>
          <p:cNvPr id="4" name="Text Placeholder 3">
            <a:extLst>
              <a:ext uri="{FF2B5EF4-FFF2-40B4-BE49-F238E27FC236}">
                <a16:creationId xmlns:a16="http://schemas.microsoft.com/office/drawing/2014/main" id="{961379D0-FFC7-6F1F-316E-839C4D0291D9}"/>
              </a:ext>
            </a:extLst>
          </p:cNvPr>
          <p:cNvSpPr>
            <a:spLocks noGrp="1"/>
          </p:cNvSpPr>
          <p:nvPr>
            <p:ph type="body" sz="quarter" idx="28"/>
          </p:nvPr>
        </p:nvSpPr>
        <p:spPr/>
        <p:txBody>
          <a:bodyPr/>
          <a:lstStyle/>
          <a:p>
            <a:r>
              <a:rPr lang="en-US"/>
              <a:t>LIGHT MODE</a:t>
            </a:r>
          </a:p>
        </p:txBody>
      </p:sp>
      <p:sp>
        <p:nvSpPr>
          <p:cNvPr id="14" name="Text Placeholder 13">
            <a:extLst>
              <a:ext uri="{FF2B5EF4-FFF2-40B4-BE49-F238E27FC236}">
                <a16:creationId xmlns:a16="http://schemas.microsoft.com/office/drawing/2014/main" id="{DE628692-6F34-46BE-4D94-C57A10687F35}"/>
              </a:ext>
            </a:extLst>
          </p:cNvPr>
          <p:cNvSpPr>
            <a:spLocks noGrp="1"/>
          </p:cNvSpPr>
          <p:nvPr>
            <p:ph type="body" sz="quarter" idx="11"/>
          </p:nvPr>
        </p:nvSpPr>
        <p:spPr/>
        <p:txBody>
          <a:bodyPr/>
          <a:lstStyle/>
          <a:p>
            <a:r>
              <a:rPr lang="en-US"/>
              <a:t>Gradient version</a:t>
            </a:r>
          </a:p>
        </p:txBody>
      </p:sp>
      <p:sp>
        <p:nvSpPr>
          <p:cNvPr id="51" name="TextBox 50">
            <a:extLst>
              <a:ext uri="{FF2B5EF4-FFF2-40B4-BE49-F238E27FC236}">
                <a16:creationId xmlns:a16="http://schemas.microsoft.com/office/drawing/2014/main" id="{9695AA35-EDFC-C85D-1739-0C20268F0851}"/>
              </a:ext>
            </a:extLst>
          </p:cNvPr>
          <p:cNvSpPr txBox="1"/>
          <p:nvPr/>
        </p:nvSpPr>
        <p:spPr>
          <a:xfrm>
            <a:off x="5445211" y="1466335"/>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
        <p:nvSpPr>
          <p:cNvPr id="88" name="TextBox 87">
            <a:extLst>
              <a:ext uri="{FF2B5EF4-FFF2-40B4-BE49-F238E27FC236}">
                <a16:creationId xmlns:a16="http://schemas.microsoft.com/office/drawing/2014/main" id="{E26358A6-3ACE-8BE8-76CC-B14D71AAD988}"/>
              </a:ext>
            </a:extLst>
          </p:cNvPr>
          <p:cNvSpPr txBox="1"/>
          <p:nvPr/>
        </p:nvSpPr>
        <p:spPr>
          <a:xfrm>
            <a:off x="1233210" y="2373609"/>
            <a:ext cx="3670135" cy="553228"/>
          </a:xfrm>
          <a:prstGeom prst="rect">
            <a:avLst/>
          </a:prstGeom>
          <a:noFill/>
        </p:spPr>
        <p:txBody>
          <a:bodyPr wrap="square" rtlCol="0">
            <a:spAutoFit/>
          </a:bodyPr>
          <a:lstStyle/>
          <a:p>
            <a:pPr algn="ctr" defTabSz="914377">
              <a:lnSpc>
                <a:spcPct val="150000"/>
              </a:lnSpc>
              <a:defRPr/>
            </a:pPr>
            <a:r>
              <a:rPr lang="en-US" sz="1100" b="1" kern="800" spc="133">
                <a:solidFill>
                  <a:schemeClr val="accent1"/>
                </a:solidFill>
                <a:latin typeface="Calibri"/>
                <a:cs typeface="Arial Black"/>
              </a:rPr>
              <a:t>REVENUES BY INDUSTRY VERTICAL</a:t>
            </a:r>
          </a:p>
          <a:p>
            <a:pPr algn="ctr" defTabSz="914377">
              <a:lnSpc>
                <a:spcPct val="150000"/>
              </a:lnSpc>
              <a:defRPr/>
            </a:pPr>
            <a:r>
              <a:rPr lang="en-US" sz="1000" kern="800">
                <a:solidFill>
                  <a:schemeClr val="accent1"/>
                </a:solidFill>
                <a:latin typeface="Calibri"/>
                <a:cs typeface="Arial Black"/>
              </a:rPr>
              <a:t>(Reported $ &amp; YoY Growth)</a:t>
            </a:r>
          </a:p>
        </p:txBody>
      </p:sp>
      <p:sp>
        <p:nvSpPr>
          <p:cNvPr id="89" name="TextBox 88">
            <a:extLst>
              <a:ext uri="{FF2B5EF4-FFF2-40B4-BE49-F238E27FC236}">
                <a16:creationId xmlns:a16="http://schemas.microsoft.com/office/drawing/2014/main" id="{80DF3901-4318-0461-8DB5-31FEADCA600B}"/>
              </a:ext>
            </a:extLst>
          </p:cNvPr>
          <p:cNvSpPr txBox="1"/>
          <p:nvPr/>
        </p:nvSpPr>
        <p:spPr>
          <a:xfrm>
            <a:off x="7315200" y="2373609"/>
            <a:ext cx="3670135" cy="553228"/>
          </a:xfrm>
          <a:prstGeom prst="rect">
            <a:avLst/>
          </a:prstGeom>
          <a:noFill/>
        </p:spPr>
        <p:txBody>
          <a:bodyPr wrap="square" rtlCol="0">
            <a:spAutoFit/>
          </a:bodyPr>
          <a:lstStyle/>
          <a:p>
            <a:pPr algn="ctr" defTabSz="914377">
              <a:lnSpc>
                <a:spcPct val="150000"/>
              </a:lnSpc>
              <a:defRPr/>
            </a:pPr>
            <a:r>
              <a:rPr lang="en-US" sz="1100" b="1" kern="800" spc="133">
                <a:solidFill>
                  <a:schemeClr val="accent1"/>
                </a:solidFill>
                <a:latin typeface="Calibri"/>
                <a:cs typeface="Arial Black"/>
              </a:rPr>
              <a:t>REVENUES BY GEOGRAPHY</a:t>
            </a:r>
          </a:p>
          <a:p>
            <a:pPr algn="ctr" defTabSz="914377">
              <a:lnSpc>
                <a:spcPct val="150000"/>
              </a:lnSpc>
              <a:defRPr/>
            </a:pPr>
            <a:r>
              <a:rPr lang="en-US" sz="1000" kern="800">
                <a:solidFill>
                  <a:schemeClr val="accent1"/>
                </a:solidFill>
                <a:latin typeface="Calibri"/>
                <a:cs typeface="Arial Black"/>
              </a:rPr>
              <a:t>(Reported $ &amp; YoY Growth)</a:t>
            </a:r>
          </a:p>
        </p:txBody>
      </p:sp>
      <p:grpSp>
        <p:nvGrpSpPr>
          <p:cNvPr id="163" name="Group 162">
            <a:extLst>
              <a:ext uri="{FF2B5EF4-FFF2-40B4-BE49-F238E27FC236}">
                <a16:creationId xmlns:a16="http://schemas.microsoft.com/office/drawing/2014/main" id="{2F4A4DEB-9057-CEC5-BDEE-14933EDDC4C4}"/>
              </a:ext>
            </a:extLst>
          </p:cNvPr>
          <p:cNvGrpSpPr/>
          <p:nvPr/>
        </p:nvGrpSpPr>
        <p:grpSpPr>
          <a:xfrm>
            <a:off x="570413" y="3110580"/>
            <a:ext cx="5293820" cy="2164813"/>
            <a:chOff x="570413" y="3110580"/>
            <a:chExt cx="5293820" cy="2164813"/>
          </a:xfrm>
        </p:grpSpPr>
        <p:graphicFrame>
          <p:nvGraphicFramePr>
            <p:cNvPr id="164" name="Chart 163">
              <a:extLst>
                <a:ext uri="{FF2B5EF4-FFF2-40B4-BE49-F238E27FC236}">
                  <a16:creationId xmlns:a16="http://schemas.microsoft.com/office/drawing/2014/main" id="{89EDE7FA-BC92-CACD-4834-CCB41C745544}"/>
                </a:ext>
              </a:extLst>
            </p:cNvPr>
            <p:cNvGraphicFramePr/>
            <p:nvPr>
              <p:extLst>
                <p:ext uri="{D42A27DB-BD31-4B8C-83A1-F6EECF244321}">
                  <p14:modId xmlns:p14="http://schemas.microsoft.com/office/powerpoint/2010/main" val="1304667188"/>
                </p:ext>
              </p:extLst>
            </p:nvPr>
          </p:nvGraphicFramePr>
          <p:xfrm>
            <a:off x="2111474" y="3110580"/>
            <a:ext cx="1938530" cy="1940747"/>
          </p:xfrm>
          <a:graphic>
            <a:graphicData uri="http://schemas.openxmlformats.org/drawingml/2006/chart">
              <c:chart xmlns:c="http://schemas.openxmlformats.org/drawingml/2006/chart" xmlns:r="http://schemas.openxmlformats.org/officeDocument/2006/relationships" r:id="rId2"/>
            </a:graphicData>
          </a:graphic>
        </p:graphicFrame>
        <p:sp>
          <p:nvSpPr>
            <p:cNvPr id="165" name="TextBox 164">
              <a:extLst>
                <a:ext uri="{FF2B5EF4-FFF2-40B4-BE49-F238E27FC236}">
                  <a16:creationId xmlns:a16="http://schemas.microsoft.com/office/drawing/2014/main" id="{32526FC9-5EFF-6FA0-DE36-5A8F94953E94}"/>
                </a:ext>
              </a:extLst>
            </p:cNvPr>
            <p:cNvSpPr txBox="1"/>
            <p:nvPr/>
          </p:nvSpPr>
          <p:spPr>
            <a:xfrm>
              <a:off x="578712" y="4705300"/>
              <a:ext cx="733021" cy="246221"/>
            </a:xfrm>
            <a:prstGeom prst="rect">
              <a:avLst/>
            </a:prstGeom>
            <a:noFill/>
          </p:spPr>
          <p:txBody>
            <a:bodyPr wrap="none" rtlCol="0">
              <a:spAutoFit/>
            </a:bodyPr>
            <a:lstStyle/>
            <a:p>
              <a:pPr defTabSz="685783">
                <a:defRPr/>
              </a:pPr>
              <a:r>
                <a:rPr lang="en-US" sz="1000" b="1" kern="800" spc="50">
                  <a:latin typeface="Calibri" panose="020F0502020204030204"/>
                  <a:cs typeface="Arial Black"/>
                </a:rPr>
                <a:t>Emerging</a:t>
              </a:r>
            </a:p>
          </p:txBody>
        </p:sp>
        <p:sp>
          <p:nvSpPr>
            <p:cNvPr id="166" name="TextBox 165">
              <a:extLst>
                <a:ext uri="{FF2B5EF4-FFF2-40B4-BE49-F238E27FC236}">
                  <a16:creationId xmlns:a16="http://schemas.microsoft.com/office/drawing/2014/main" id="{E6A6345D-B679-D41C-D1BE-00F4BB8378F2}"/>
                </a:ext>
              </a:extLst>
            </p:cNvPr>
            <p:cNvSpPr txBox="1"/>
            <p:nvPr/>
          </p:nvSpPr>
          <p:spPr>
            <a:xfrm>
              <a:off x="4049310" y="4705300"/>
              <a:ext cx="1790778" cy="246221"/>
            </a:xfrm>
            <a:prstGeom prst="rect">
              <a:avLst/>
            </a:prstGeom>
            <a:noFill/>
          </p:spPr>
          <p:txBody>
            <a:bodyPr wrap="square" rtlCol="0">
              <a:spAutoFit/>
            </a:bodyPr>
            <a:lstStyle/>
            <a:p>
              <a:pPr algn="r" defTabSz="685783">
                <a:defRPr/>
              </a:pPr>
              <a:r>
                <a:rPr lang="en-US" sz="1000" b="1" kern="800">
                  <a:latin typeface="Calibri" panose="020F0502020204030204"/>
                </a:rPr>
                <a:t>Software &amp; Hi-tech</a:t>
              </a:r>
            </a:p>
          </p:txBody>
        </p:sp>
        <p:sp>
          <p:nvSpPr>
            <p:cNvPr id="167" name="TextBox 166">
              <a:extLst>
                <a:ext uri="{FF2B5EF4-FFF2-40B4-BE49-F238E27FC236}">
                  <a16:creationId xmlns:a16="http://schemas.microsoft.com/office/drawing/2014/main" id="{44ECF4E5-402B-9BA7-3192-365955756E0A}"/>
                </a:ext>
              </a:extLst>
            </p:cNvPr>
            <p:cNvSpPr txBox="1"/>
            <p:nvPr/>
          </p:nvSpPr>
          <p:spPr>
            <a:xfrm>
              <a:off x="1236468" y="5013117"/>
              <a:ext cx="323807" cy="160813"/>
            </a:xfrm>
            <a:prstGeom prst="rect">
              <a:avLst/>
            </a:prstGeom>
            <a:noFill/>
          </p:spPr>
          <p:txBody>
            <a:bodyPr wrap="none" lIns="0" tIns="0" rIns="0" bIns="0" rtlCol="0">
              <a:spAutoFit/>
            </a:bodyPr>
            <a:lstStyle/>
            <a:p>
              <a:pPr>
                <a:lnSpc>
                  <a:spcPct val="110000"/>
                </a:lnSpc>
                <a:spcBef>
                  <a:spcPts val="600"/>
                </a:spcBef>
              </a:pPr>
              <a:r>
                <a:rPr lang="en-US" sz="1000" b="1">
                  <a:latin typeface="Calibri" panose="020F0502020204030204"/>
                </a:rPr>
                <a:t>26.6%</a:t>
              </a:r>
            </a:p>
          </p:txBody>
        </p:sp>
        <p:sp>
          <p:nvSpPr>
            <p:cNvPr id="168" name="TextBox 167">
              <a:extLst>
                <a:ext uri="{FF2B5EF4-FFF2-40B4-BE49-F238E27FC236}">
                  <a16:creationId xmlns:a16="http://schemas.microsoft.com/office/drawing/2014/main" id="{C1D39434-B706-3297-F1C0-C743F502B232}"/>
                </a:ext>
              </a:extLst>
            </p:cNvPr>
            <p:cNvSpPr txBox="1"/>
            <p:nvPr/>
          </p:nvSpPr>
          <p:spPr>
            <a:xfrm>
              <a:off x="5265251" y="5006554"/>
              <a:ext cx="323807" cy="160813"/>
            </a:xfrm>
            <a:prstGeom prst="rect">
              <a:avLst/>
            </a:prstGeom>
            <a:noFill/>
          </p:spPr>
          <p:txBody>
            <a:bodyPr wrap="none" lIns="0" tIns="0" rIns="0" bIns="0" rtlCol="0">
              <a:spAutoFit/>
            </a:bodyPr>
            <a:lstStyle/>
            <a:p>
              <a:pPr>
                <a:lnSpc>
                  <a:spcPct val="110000"/>
                </a:lnSpc>
                <a:spcBef>
                  <a:spcPts val="600"/>
                </a:spcBef>
              </a:pPr>
              <a:r>
                <a:rPr lang="en-US" sz="1000" b="1">
                  <a:latin typeface="Calibri" panose="020F0502020204030204"/>
                </a:rPr>
                <a:t>17.8%</a:t>
              </a:r>
            </a:p>
          </p:txBody>
        </p:sp>
        <p:sp>
          <p:nvSpPr>
            <p:cNvPr id="169" name="TextBox 168">
              <a:extLst>
                <a:ext uri="{FF2B5EF4-FFF2-40B4-BE49-F238E27FC236}">
                  <a16:creationId xmlns:a16="http://schemas.microsoft.com/office/drawing/2014/main" id="{AFF0D939-0FAF-E25E-3BC7-D4BD3F4D2553}"/>
                </a:ext>
              </a:extLst>
            </p:cNvPr>
            <p:cNvSpPr txBox="1"/>
            <p:nvPr/>
          </p:nvSpPr>
          <p:spPr>
            <a:xfrm>
              <a:off x="4787041" y="5009780"/>
              <a:ext cx="445322" cy="265613"/>
            </a:xfrm>
            <a:prstGeom prst="rect">
              <a:avLst/>
            </a:prstGeom>
            <a:noFill/>
          </p:spPr>
          <p:txBody>
            <a:bodyPr wrap="none" lIns="0" tIns="0" rIns="0" bIns="0" rtlCol="0">
              <a:noAutofit/>
            </a:bodyPr>
            <a:lstStyle/>
            <a:p>
              <a:pPr>
                <a:lnSpc>
                  <a:spcPct val="110000"/>
                </a:lnSpc>
                <a:spcBef>
                  <a:spcPts val="600"/>
                </a:spcBef>
              </a:pPr>
              <a:r>
                <a:rPr lang="en-US" sz="1000" b="1" kern="800"/>
                <a:t>$205</a:t>
              </a:r>
              <a:r>
                <a:rPr lang="en-US" sz="1000" b="1" kern="800">
                  <a:latin typeface="Calibri" panose="020F0502020204030204"/>
                </a:rPr>
                <a:t>M</a:t>
              </a:r>
              <a:endParaRPr lang="en-US" sz="1000" b="1" kern="800"/>
            </a:p>
          </p:txBody>
        </p:sp>
        <p:sp>
          <p:nvSpPr>
            <p:cNvPr id="170" name="Rectangle 169">
              <a:extLst>
                <a:ext uri="{FF2B5EF4-FFF2-40B4-BE49-F238E27FC236}">
                  <a16:creationId xmlns:a16="http://schemas.microsoft.com/office/drawing/2014/main" id="{094D83A9-EB2A-B3E4-3408-E7AF40E76A48}"/>
                </a:ext>
              </a:extLst>
            </p:cNvPr>
            <p:cNvSpPr/>
            <p:nvPr/>
          </p:nvSpPr>
          <p:spPr>
            <a:xfrm>
              <a:off x="570413" y="4971113"/>
              <a:ext cx="852059" cy="246220"/>
            </a:xfrm>
            <a:prstGeom prst="rect">
              <a:avLst/>
            </a:prstGeom>
          </p:spPr>
          <p:txBody>
            <a:bodyPr wrap="square">
              <a:spAutoFit/>
            </a:bodyPr>
            <a:lstStyle/>
            <a:p>
              <a:pPr defTabSz="685783">
                <a:defRPr/>
              </a:pPr>
              <a:r>
                <a:rPr lang="en-US" sz="1000" b="1" kern="800" spc="50">
                  <a:cs typeface="Arial Black"/>
                </a:rPr>
                <a:t>$148M</a:t>
              </a:r>
            </a:p>
          </p:txBody>
        </p:sp>
        <p:grpSp>
          <p:nvGrpSpPr>
            <p:cNvPr id="171" name="Group 170">
              <a:extLst>
                <a:ext uri="{FF2B5EF4-FFF2-40B4-BE49-F238E27FC236}">
                  <a16:creationId xmlns:a16="http://schemas.microsoft.com/office/drawing/2014/main" id="{FA4DF1A0-CD98-D9E2-8AC9-CBBBC1A4BDDB}"/>
                </a:ext>
              </a:extLst>
            </p:cNvPr>
            <p:cNvGrpSpPr/>
            <p:nvPr/>
          </p:nvGrpSpPr>
          <p:grpSpPr>
            <a:xfrm>
              <a:off x="3526435" y="4866078"/>
              <a:ext cx="2226428" cy="88888"/>
              <a:chOff x="9606445" y="5941936"/>
              <a:chExt cx="2226428" cy="88888"/>
            </a:xfrm>
          </p:grpSpPr>
          <p:cxnSp>
            <p:nvCxnSpPr>
              <p:cNvPr id="197" name="Straight Connector 196">
                <a:extLst>
                  <a:ext uri="{FF2B5EF4-FFF2-40B4-BE49-F238E27FC236}">
                    <a16:creationId xmlns:a16="http://schemas.microsoft.com/office/drawing/2014/main" id="{470A0D10-BCE9-6D15-4CF4-302ED481F9FF}"/>
                  </a:ext>
                </a:extLst>
              </p:cNvPr>
              <p:cNvCxnSpPr>
                <a:cxnSpLocks/>
              </p:cNvCxnSpPr>
              <p:nvPr/>
            </p:nvCxnSpPr>
            <p:spPr>
              <a:xfrm>
                <a:off x="9606445" y="6030824"/>
                <a:ext cx="2226428" cy="0"/>
              </a:xfrm>
              <a:prstGeom prst="line">
                <a:avLst/>
              </a:prstGeom>
              <a:ln w="952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198" name="Straight Connector 197">
                <a:extLst>
                  <a:ext uri="{FF2B5EF4-FFF2-40B4-BE49-F238E27FC236}">
                    <a16:creationId xmlns:a16="http://schemas.microsoft.com/office/drawing/2014/main" id="{74F409D5-49B0-4924-9E4A-85935449B9C4}"/>
                  </a:ext>
                </a:extLst>
              </p:cNvPr>
              <p:cNvCxnSpPr>
                <a:cxnSpLocks/>
              </p:cNvCxnSpPr>
              <p:nvPr/>
            </p:nvCxnSpPr>
            <p:spPr>
              <a:xfrm flipV="1">
                <a:off x="9606445" y="5941936"/>
                <a:ext cx="0" cy="888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2" name="TextBox 171">
              <a:extLst>
                <a:ext uri="{FF2B5EF4-FFF2-40B4-BE49-F238E27FC236}">
                  <a16:creationId xmlns:a16="http://schemas.microsoft.com/office/drawing/2014/main" id="{B3D4ABD8-5A3D-C403-67EA-614FC3C5FC45}"/>
                </a:ext>
              </a:extLst>
            </p:cNvPr>
            <p:cNvSpPr txBox="1"/>
            <p:nvPr/>
          </p:nvSpPr>
          <p:spPr>
            <a:xfrm>
              <a:off x="575050" y="4003199"/>
              <a:ext cx="1665414" cy="246221"/>
            </a:xfrm>
            <a:prstGeom prst="rect">
              <a:avLst/>
            </a:prstGeom>
            <a:noFill/>
          </p:spPr>
          <p:txBody>
            <a:bodyPr wrap="square" rtlCol="0">
              <a:spAutoFit/>
            </a:bodyPr>
            <a:lstStyle/>
            <a:p>
              <a:pPr defTabSz="685783">
                <a:defRPr/>
              </a:pPr>
              <a:r>
                <a:rPr lang="en-US" sz="1000" b="1" kern="800">
                  <a:latin typeface="Calibri" panose="020F0502020204030204"/>
                </a:rPr>
                <a:t>Life Sciences &amp; Healthcare</a:t>
              </a:r>
              <a:endParaRPr lang="en-US" sz="1000" b="1" kern="800" spc="50">
                <a:latin typeface="Calibri"/>
                <a:cs typeface="Arial Black"/>
              </a:endParaRPr>
            </a:p>
          </p:txBody>
        </p:sp>
        <p:cxnSp>
          <p:nvCxnSpPr>
            <p:cNvPr id="173" name="Straight Connector 172">
              <a:extLst>
                <a:ext uri="{FF2B5EF4-FFF2-40B4-BE49-F238E27FC236}">
                  <a16:creationId xmlns:a16="http://schemas.microsoft.com/office/drawing/2014/main" id="{431D651B-87C1-CE36-FDA4-0DA3B74686A5}"/>
                </a:ext>
              </a:extLst>
            </p:cNvPr>
            <p:cNvCxnSpPr>
              <a:cxnSpLocks/>
            </p:cNvCxnSpPr>
            <p:nvPr/>
          </p:nvCxnSpPr>
          <p:spPr>
            <a:xfrm>
              <a:off x="658191" y="4267397"/>
              <a:ext cx="150054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9EC60220-D7CD-1BA7-4ED3-F9E4AEA320D0}"/>
                </a:ext>
              </a:extLst>
            </p:cNvPr>
            <p:cNvSpPr txBox="1"/>
            <p:nvPr/>
          </p:nvSpPr>
          <p:spPr>
            <a:xfrm>
              <a:off x="1236468" y="4306364"/>
              <a:ext cx="323807" cy="160813"/>
            </a:xfrm>
            <a:prstGeom prst="rect">
              <a:avLst/>
            </a:prstGeom>
            <a:noFill/>
          </p:spPr>
          <p:txBody>
            <a:bodyPr wrap="none" lIns="0" tIns="0" rIns="0" bIns="0" rtlCol="0" anchor="t">
              <a:spAutoFit/>
            </a:bodyPr>
            <a:lstStyle/>
            <a:p>
              <a:pPr>
                <a:lnSpc>
                  <a:spcPct val="110000"/>
                </a:lnSpc>
                <a:spcBef>
                  <a:spcPts val="600"/>
                </a:spcBef>
              </a:pPr>
              <a:r>
                <a:rPr lang="en-US" sz="1000" b="1">
                  <a:latin typeface="Calibri" panose="020F0502020204030204"/>
                </a:rPr>
                <a:t>35.0%</a:t>
              </a:r>
            </a:p>
          </p:txBody>
        </p:sp>
        <p:sp>
          <p:nvSpPr>
            <p:cNvPr id="175" name="Rectangle 174">
              <a:extLst>
                <a:ext uri="{FF2B5EF4-FFF2-40B4-BE49-F238E27FC236}">
                  <a16:creationId xmlns:a16="http://schemas.microsoft.com/office/drawing/2014/main" id="{8E543ED4-1CD2-FD04-6542-8F363D9559F9}"/>
                </a:ext>
              </a:extLst>
            </p:cNvPr>
            <p:cNvSpPr/>
            <p:nvPr/>
          </p:nvSpPr>
          <p:spPr>
            <a:xfrm>
              <a:off x="584800" y="4265393"/>
              <a:ext cx="559769" cy="246221"/>
            </a:xfrm>
            <a:prstGeom prst="rect">
              <a:avLst/>
            </a:prstGeom>
          </p:spPr>
          <p:txBody>
            <a:bodyPr wrap="none">
              <a:spAutoFit/>
            </a:bodyPr>
            <a:lstStyle/>
            <a:p>
              <a:pPr defTabSz="685783">
                <a:defRPr/>
              </a:pPr>
              <a:r>
                <a:rPr lang="en-US" sz="1000" b="1" kern="800"/>
                <a:t>$130M</a:t>
              </a:r>
            </a:p>
          </p:txBody>
        </p:sp>
        <p:cxnSp>
          <p:nvCxnSpPr>
            <p:cNvPr id="176" name="Straight Connector 175">
              <a:extLst>
                <a:ext uri="{FF2B5EF4-FFF2-40B4-BE49-F238E27FC236}">
                  <a16:creationId xmlns:a16="http://schemas.microsoft.com/office/drawing/2014/main" id="{9775EE87-E0E3-6D43-40AB-A397CC6E2400}"/>
                </a:ext>
              </a:extLst>
            </p:cNvPr>
            <p:cNvCxnSpPr>
              <a:cxnSpLocks/>
            </p:cNvCxnSpPr>
            <p:nvPr/>
          </p:nvCxnSpPr>
          <p:spPr>
            <a:xfrm>
              <a:off x="3859965" y="3530413"/>
              <a:ext cx="1900539"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878338B5-663F-32A6-0A7C-B674B45C9517}"/>
                </a:ext>
              </a:extLst>
            </p:cNvPr>
            <p:cNvSpPr txBox="1"/>
            <p:nvPr/>
          </p:nvSpPr>
          <p:spPr>
            <a:xfrm>
              <a:off x="4576822" y="3278826"/>
              <a:ext cx="1242000" cy="246221"/>
            </a:xfrm>
            <a:prstGeom prst="rect">
              <a:avLst/>
            </a:prstGeom>
            <a:noFill/>
          </p:spPr>
          <p:txBody>
            <a:bodyPr wrap="square" rtlCol="0">
              <a:spAutoFit/>
            </a:bodyPr>
            <a:lstStyle/>
            <a:p>
              <a:pPr algn="r" defTabSz="685783">
                <a:defRPr/>
              </a:pPr>
              <a:r>
                <a:rPr lang="en-US" sz="1000" b="1">
                  <a:latin typeface="Calibri" panose="020F0502020204030204"/>
                </a:rPr>
                <a:t>Financial Services</a:t>
              </a:r>
            </a:p>
          </p:txBody>
        </p:sp>
        <p:sp>
          <p:nvSpPr>
            <p:cNvPr id="178" name="TextBox 177">
              <a:extLst>
                <a:ext uri="{FF2B5EF4-FFF2-40B4-BE49-F238E27FC236}">
                  <a16:creationId xmlns:a16="http://schemas.microsoft.com/office/drawing/2014/main" id="{7710FA34-EFDA-C4E4-4A20-00A8A9A1CA98}"/>
                </a:ext>
              </a:extLst>
            </p:cNvPr>
            <p:cNvSpPr txBox="1"/>
            <p:nvPr/>
          </p:nvSpPr>
          <p:spPr>
            <a:xfrm>
              <a:off x="5266393" y="3567510"/>
              <a:ext cx="323807" cy="160813"/>
            </a:xfrm>
            <a:prstGeom prst="rect">
              <a:avLst/>
            </a:prstGeom>
            <a:noFill/>
          </p:spPr>
          <p:txBody>
            <a:bodyPr wrap="none" lIns="0" tIns="0" rIns="0" bIns="0" rtlCol="0">
              <a:spAutoFit/>
            </a:bodyPr>
            <a:lstStyle/>
            <a:p>
              <a:pPr>
                <a:lnSpc>
                  <a:spcPct val="110000"/>
                </a:lnSpc>
                <a:spcBef>
                  <a:spcPts val="600"/>
                </a:spcBef>
              </a:pPr>
              <a:r>
                <a:rPr lang="en-US" sz="1000" b="1">
                  <a:latin typeface="Calibri" panose="020F0502020204030204"/>
                </a:rPr>
                <a:t>10.4%</a:t>
              </a:r>
            </a:p>
          </p:txBody>
        </p:sp>
        <p:sp>
          <p:nvSpPr>
            <p:cNvPr id="179" name="TextBox 178">
              <a:extLst>
                <a:ext uri="{FF2B5EF4-FFF2-40B4-BE49-F238E27FC236}">
                  <a16:creationId xmlns:a16="http://schemas.microsoft.com/office/drawing/2014/main" id="{035FFF9E-A85F-9D48-DF46-D131E12530AA}"/>
                </a:ext>
              </a:extLst>
            </p:cNvPr>
            <p:cNvSpPr txBox="1"/>
            <p:nvPr/>
          </p:nvSpPr>
          <p:spPr>
            <a:xfrm>
              <a:off x="4765556" y="3574412"/>
              <a:ext cx="392791" cy="265613"/>
            </a:xfrm>
            <a:prstGeom prst="rect">
              <a:avLst/>
            </a:prstGeom>
            <a:noFill/>
          </p:spPr>
          <p:txBody>
            <a:bodyPr wrap="none" lIns="0" tIns="0" rIns="0" bIns="0" rtlCol="0">
              <a:noAutofit/>
            </a:bodyPr>
            <a:lstStyle/>
            <a:p>
              <a:pPr algn="r" defTabSz="685783">
                <a:defRPr/>
              </a:pPr>
              <a:r>
                <a:rPr lang="en-US" sz="1000" b="1"/>
                <a:t>$255M</a:t>
              </a:r>
            </a:p>
          </p:txBody>
        </p:sp>
        <p:sp>
          <p:nvSpPr>
            <p:cNvPr id="180" name="TextBox 179">
              <a:extLst>
                <a:ext uri="{FF2B5EF4-FFF2-40B4-BE49-F238E27FC236}">
                  <a16:creationId xmlns:a16="http://schemas.microsoft.com/office/drawing/2014/main" id="{A6E5A42D-7815-07BB-439E-F839E00D8DD7}"/>
                </a:ext>
              </a:extLst>
            </p:cNvPr>
            <p:cNvSpPr txBox="1"/>
            <p:nvPr/>
          </p:nvSpPr>
          <p:spPr>
            <a:xfrm>
              <a:off x="4073455" y="4003199"/>
              <a:ext cx="1790778" cy="246221"/>
            </a:xfrm>
            <a:prstGeom prst="rect">
              <a:avLst/>
            </a:prstGeom>
            <a:noFill/>
          </p:spPr>
          <p:txBody>
            <a:bodyPr wrap="square" rtlCol="0">
              <a:spAutoFit/>
            </a:bodyPr>
            <a:lstStyle/>
            <a:p>
              <a:pPr algn="r" defTabSz="685783">
                <a:defRPr/>
              </a:pPr>
              <a:r>
                <a:rPr lang="en-US" sz="1000" b="1" kern="800">
                  <a:latin typeface="Calibri" panose="020F0502020204030204"/>
                </a:rPr>
                <a:t>Business Information &amp; Media</a:t>
              </a:r>
            </a:p>
          </p:txBody>
        </p:sp>
        <p:sp>
          <p:nvSpPr>
            <p:cNvPr id="181" name="TextBox 180">
              <a:extLst>
                <a:ext uri="{FF2B5EF4-FFF2-40B4-BE49-F238E27FC236}">
                  <a16:creationId xmlns:a16="http://schemas.microsoft.com/office/drawing/2014/main" id="{144A9409-2021-C86B-A25C-810BAB253BD6}"/>
                </a:ext>
              </a:extLst>
            </p:cNvPr>
            <p:cNvSpPr txBox="1"/>
            <p:nvPr/>
          </p:nvSpPr>
          <p:spPr>
            <a:xfrm>
              <a:off x="5266393" y="4318163"/>
              <a:ext cx="323807" cy="160813"/>
            </a:xfrm>
            <a:prstGeom prst="rect">
              <a:avLst/>
            </a:prstGeom>
            <a:noFill/>
          </p:spPr>
          <p:txBody>
            <a:bodyPr wrap="none" lIns="0" tIns="0" rIns="0" bIns="0" rtlCol="0">
              <a:spAutoFit/>
            </a:bodyPr>
            <a:lstStyle/>
            <a:p>
              <a:pPr>
                <a:lnSpc>
                  <a:spcPct val="110000"/>
                </a:lnSpc>
                <a:spcBef>
                  <a:spcPts val="600"/>
                </a:spcBef>
              </a:pPr>
              <a:r>
                <a:rPr lang="en-US" sz="1000" b="1">
                  <a:latin typeface="Calibri" panose="020F0502020204030204"/>
                </a:rPr>
                <a:t>20.8%</a:t>
              </a:r>
            </a:p>
          </p:txBody>
        </p:sp>
        <p:sp>
          <p:nvSpPr>
            <p:cNvPr id="182" name="TextBox 181">
              <a:extLst>
                <a:ext uri="{FF2B5EF4-FFF2-40B4-BE49-F238E27FC236}">
                  <a16:creationId xmlns:a16="http://schemas.microsoft.com/office/drawing/2014/main" id="{3A84A194-5AB0-BEF2-5C33-33438EF6A193}"/>
                </a:ext>
              </a:extLst>
            </p:cNvPr>
            <p:cNvSpPr txBox="1"/>
            <p:nvPr/>
          </p:nvSpPr>
          <p:spPr>
            <a:xfrm>
              <a:off x="4794131" y="4319733"/>
              <a:ext cx="375103" cy="160813"/>
            </a:xfrm>
            <a:prstGeom prst="rect">
              <a:avLst/>
            </a:prstGeom>
            <a:noFill/>
          </p:spPr>
          <p:txBody>
            <a:bodyPr wrap="none" lIns="0" tIns="0" rIns="0" bIns="0" rtlCol="0">
              <a:spAutoFit/>
            </a:bodyPr>
            <a:lstStyle/>
            <a:p>
              <a:pPr>
                <a:lnSpc>
                  <a:spcPct val="110000"/>
                </a:lnSpc>
                <a:spcBef>
                  <a:spcPts val="600"/>
                </a:spcBef>
              </a:pPr>
              <a:r>
                <a:rPr lang="en-US" sz="1000" b="1" kern="800"/>
                <a:t>$209</a:t>
              </a:r>
              <a:r>
                <a:rPr lang="en-US" sz="1000" b="1" kern="800">
                  <a:latin typeface="Calibri" panose="020F0502020204030204"/>
                </a:rPr>
                <a:t>M</a:t>
              </a:r>
              <a:endParaRPr lang="en-US" sz="1000" b="1" kern="800"/>
            </a:p>
          </p:txBody>
        </p:sp>
        <p:cxnSp>
          <p:nvCxnSpPr>
            <p:cNvPr id="183" name="Straight Connector 182">
              <a:extLst>
                <a:ext uri="{FF2B5EF4-FFF2-40B4-BE49-F238E27FC236}">
                  <a16:creationId xmlns:a16="http://schemas.microsoft.com/office/drawing/2014/main" id="{00C92E54-69C4-F0ED-DF94-52CF021627E2}"/>
                </a:ext>
              </a:extLst>
            </p:cNvPr>
            <p:cNvCxnSpPr>
              <a:cxnSpLocks/>
            </p:cNvCxnSpPr>
            <p:nvPr/>
          </p:nvCxnSpPr>
          <p:spPr>
            <a:xfrm>
              <a:off x="3974265" y="4267397"/>
              <a:ext cx="1809961" cy="0"/>
            </a:xfrm>
            <a:prstGeom prst="line">
              <a:avLst/>
            </a:prstGeom>
            <a:ln w="9525">
              <a:solidFill>
                <a:schemeClr val="tx1"/>
              </a:solidFill>
            </a:ln>
          </p:spPr>
          <p:style>
            <a:lnRef idx="1">
              <a:schemeClr val="accent3"/>
            </a:lnRef>
            <a:fillRef idx="0">
              <a:schemeClr val="accent3"/>
            </a:fillRef>
            <a:effectRef idx="0">
              <a:schemeClr val="accent3"/>
            </a:effectRef>
            <a:fontRef idx="minor">
              <a:schemeClr val="tx1"/>
            </a:fontRef>
          </p:style>
        </p:cxnSp>
        <p:grpSp>
          <p:nvGrpSpPr>
            <p:cNvPr id="184" name="Group 183">
              <a:extLst>
                <a:ext uri="{FF2B5EF4-FFF2-40B4-BE49-F238E27FC236}">
                  <a16:creationId xmlns:a16="http://schemas.microsoft.com/office/drawing/2014/main" id="{BE34607E-0298-63AF-8C7E-8C40C191BDBA}"/>
                </a:ext>
              </a:extLst>
            </p:cNvPr>
            <p:cNvGrpSpPr/>
            <p:nvPr/>
          </p:nvGrpSpPr>
          <p:grpSpPr>
            <a:xfrm>
              <a:off x="648602" y="4848267"/>
              <a:ext cx="1907263" cy="109660"/>
              <a:chOff x="3684787" y="5810620"/>
              <a:chExt cx="1907263" cy="109660"/>
            </a:xfrm>
          </p:grpSpPr>
          <p:cxnSp>
            <p:nvCxnSpPr>
              <p:cNvPr id="195" name="Straight Connector 194">
                <a:extLst>
                  <a:ext uri="{FF2B5EF4-FFF2-40B4-BE49-F238E27FC236}">
                    <a16:creationId xmlns:a16="http://schemas.microsoft.com/office/drawing/2014/main" id="{509D48F4-CF38-AAF2-6E1A-BAA9811A49FC}"/>
                  </a:ext>
                </a:extLst>
              </p:cNvPr>
              <p:cNvCxnSpPr>
                <a:cxnSpLocks/>
              </p:cNvCxnSpPr>
              <p:nvPr/>
            </p:nvCxnSpPr>
            <p:spPr>
              <a:xfrm>
                <a:off x="3684787" y="5920280"/>
                <a:ext cx="1907263"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F473DFB8-8392-D7A8-F0B8-FFC70FAEE9B7}"/>
                  </a:ext>
                </a:extLst>
              </p:cNvPr>
              <p:cNvCxnSpPr>
                <a:cxnSpLocks/>
              </p:cNvCxnSpPr>
              <p:nvPr/>
            </p:nvCxnSpPr>
            <p:spPr>
              <a:xfrm flipV="1">
                <a:off x="5592050" y="5810620"/>
                <a:ext cx="0" cy="1096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5" name="TextBox 184">
              <a:extLst>
                <a:ext uri="{FF2B5EF4-FFF2-40B4-BE49-F238E27FC236}">
                  <a16:creationId xmlns:a16="http://schemas.microsoft.com/office/drawing/2014/main" id="{FE5496B3-50BE-FBA8-40D9-2C428393EE6C}"/>
                </a:ext>
              </a:extLst>
            </p:cNvPr>
            <p:cNvSpPr txBox="1"/>
            <p:nvPr/>
          </p:nvSpPr>
          <p:spPr>
            <a:xfrm>
              <a:off x="575050" y="3278826"/>
              <a:ext cx="1665414" cy="246221"/>
            </a:xfrm>
            <a:prstGeom prst="rect">
              <a:avLst/>
            </a:prstGeom>
            <a:noFill/>
          </p:spPr>
          <p:txBody>
            <a:bodyPr wrap="square" rtlCol="0">
              <a:spAutoFit/>
            </a:bodyPr>
            <a:lstStyle/>
            <a:p>
              <a:pPr defTabSz="685783">
                <a:defRPr/>
              </a:pPr>
              <a:r>
                <a:rPr lang="en-US" sz="1000" b="1"/>
                <a:t>Travel &amp; Consumer</a:t>
              </a:r>
            </a:p>
          </p:txBody>
        </p:sp>
        <p:cxnSp>
          <p:nvCxnSpPr>
            <p:cNvPr id="186" name="Straight Connector 185">
              <a:extLst>
                <a:ext uri="{FF2B5EF4-FFF2-40B4-BE49-F238E27FC236}">
                  <a16:creationId xmlns:a16="http://schemas.microsoft.com/office/drawing/2014/main" id="{7485A2CA-2D57-E1A5-A377-C73248966F9A}"/>
                </a:ext>
              </a:extLst>
            </p:cNvPr>
            <p:cNvCxnSpPr>
              <a:cxnSpLocks/>
            </p:cNvCxnSpPr>
            <p:nvPr/>
          </p:nvCxnSpPr>
          <p:spPr>
            <a:xfrm>
              <a:off x="658191" y="3532918"/>
              <a:ext cx="165137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A9A7C53A-D094-7D74-3B72-1217D2C55731}"/>
                </a:ext>
              </a:extLst>
            </p:cNvPr>
            <p:cNvSpPr txBox="1"/>
            <p:nvPr/>
          </p:nvSpPr>
          <p:spPr>
            <a:xfrm>
              <a:off x="1218886" y="3567660"/>
              <a:ext cx="323807" cy="160813"/>
            </a:xfrm>
            <a:prstGeom prst="rect">
              <a:avLst/>
            </a:prstGeom>
            <a:noFill/>
          </p:spPr>
          <p:txBody>
            <a:bodyPr wrap="none" lIns="0" tIns="0" rIns="0" bIns="0" rtlCol="0" anchor="t">
              <a:spAutoFit/>
            </a:bodyPr>
            <a:lstStyle/>
            <a:p>
              <a:pPr>
                <a:lnSpc>
                  <a:spcPct val="110000"/>
                </a:lnSpc>
                <a:spcBef>
                  <a:spcPts val="600"/>
                </a:spcBef>
              </a:pPr>
              <a:r>
                <a:rPr lang="en-US" sz="1000" b="1">
                  <a:ea typeface="Human Sans" charset="0"/>
                  <a:cs typeface="Human Sans" charset="0"/>
                </a:rPr>
                <a:t>41.9%</a:t>
              </a:r>
            </a:p>
          </p:txBody>
        </p:sp>
        <p:sp>
          <p:nvSpPr>
            <p:cNvPr id="188" name="Rectangle 187">
              <a:extLst>
                <a:ext uri="{FF2B5EF4-FFF2-40B4-BE49-F238E27FC236}">
                  <a16:creationId xmlns:a16="http://schemas.microsoft.com/office/drawing/2014/main" id="{B88B9417-A08E-78B7-5953-571A25366E52}"/>
                </a:ext>
              </a:extLst>
            </p:cNvPr>
            <p:cNvSpPr/>
            <p:nvPr/>
          </p:nvSpPr>
          <p:spPr>
            <a:xfrm>
              <a:off x="587055" y="3527120"/>
              <a:ext cx="559769" cy="246221"/>
            </a:xfrm>
            <a:prstGeom prst="rect">
              <a:avLst/>
            </a:prstGeom>
          </p:spPr>
          <p:txBody>
            <a:bodyPr wrap="none">
              <a:spAutoFit/>
            </a:bodyPr>
            <a:lstStyle/>
            <a:p>
              <a:pPr algn="r" defTabSz="685783">
                <a:defRPr/>
              </a:pPr>
              <a:r>
                <a:rPr lang="en-US" sz="1000" b="1"/>
                <a:t>$280M</a:t>
              </a:r>
            </a:p>
          </p:txBody>
        </p:sp>
        <p:cxnSp>
          <p:nvCxnSpPr>
            <p:cNvPr id="189" name="Straight Arrow Connector 188">
              <a:extLst>
                <a:ext uri="{FF2B5EF4-FFF2-40B4-BE49-F238E27FC236}">
                  <a16:creationId xmlns:a16="http://schemas.microsoft.com/office/drawing/2014/main" id="{E16CAC56-F3AF-C06C-5C94-3B3C3AFE09B6}"/>
                </a:ext>
              </a:extLst>
            </p:cNvPr>
            <p:cNvCxnSpPr>
              <a:cxnSpLocks/>
            </p:cNvCxnSpPr>
            <p:nvPr/>
          </p:nvCxnSpPr>
          <p:spPr>
            <a:xfrm>
              <a:off x="1663460" y="3592023"/>
              <a:ext cx="0" cy="99958"/>
            </a:xfrm>
            <a:prstGeom prst="straightConnector1">
              <a:avLst/>
            </a:prstGeom>
            <a:ln w="12700" cap="rnd" cmpd="sng">
              <a:solidFill>
                <a:schemeClr val="tx1"/>
              </a:solidFill>
              <a:round/>
              <a:headEnd type="arrow" w="med" len="sm"/>
              <a:tailEnd type="non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F9358C74-34AB-441E-848A-E05F35CC4E2F}"/>
                </a:ext>
              </a:extLst>
            </p:cNvPr>
            <p:cNvCxnSpPr>
              <a:cxnSpLocks/>
            </p:cNvCxnSpPr>
            <p:nvPr/>
          </p:nvCxnSpPr>
          <p:spPr>
            <a:xfrm>
              <a:off x="1663460" y="4332526"/>
              <a:ext cx="0" cy="99958"/>
            </a:xfrm>
            <a:prstGeom prst="straightConnector1">
              <a:avLst/>
            </a:prstGeom>
            <a:ln w="12700" cap="rnd" cmpd="sng">
              <a:solidFill>
                <a:schemeClr val="tx1"/>
              </a:solidFill>
              <a:round/>
              <a:headEnd type="arrow" w="med" len="sm"/>
              <a:tailEnd type="non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463D0E93-EF04-AB5A-9C63-CD74CB564D6A}"/>
                </a:ext>
              </a:extLst>
            </p:cNvPr>
            <p:cNvCxnSpPr>
              <a:cxnSpLocks/>
            </p:cNvCxnSpPr>
            <p:nvPr/>
          </p:nvCxnSpPr>
          <p:spPr>
            <a:xfrm>
              <a:off x="1663460" y="5029191"/>
              <a:ext cx="0" cy="99958"/>
            </a:xfrm>
            <a:prstGeom prst="straightConnector1">
              <a:avLst/>
            </a:prstGeom>
            <a:ln w="12700" cap="rnd" cmpd="sng">
              <a:solidFill>
                <a:schemeClr val="tx1"/>
              </a:solidFill>
              <a:round/>
              <a:headEnd type="arrow" w="med" len="sm"/>
              <a:tailEnd type="non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C1C2234-6DDA-93F0-0661-9B4F61EB89E2}"/>
                </a:ext>
              </a:extLst>
            </p:cNvPr>
            <p:cNvCxnSpPr>
              <a:cxnSpLocks/>
            </p:cNvCxnSpPr>
            <p:nvPr/>
          </p:nvCxnSpPr>
          <p:spPr>
            <a:xfrm>
              <a:off x="5679056" y="5029191"/>
              <a:ext cx="0" cy="99958"/>
            </a:xfrm>
            <a:prstGeom prst="straightConnector1">
              <a:avLst/>
            </a:prstGeom>
            <a:ln w="12700" cap="rnd" cmpd="sng">
              <a:solidFill>
                <a:schemeClr val="tx1"/>
              </a:solidFill>
              <a:round/>
              <a:headEnd type="arrow" w="med" len="sm"/>
              <a:tailEnd type="non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A6253A0A-0493-9735-C681-B78A804983C1}"/>
                </a:ext>
              </a:extLst>
            </p:cNvPr>
            <p:cNvCxnSpPr>
              <a:cxnSpLocks/>
            </p:cNvCxnSpPr>
            <p:nvPr/>
          </p:nvCxnSpPr>
          <p:spPr>
            <a:xfrm>
              <a:off x="5679056" y="4349779"/>
              <a:ext cx="0" cy="99958"/>
            </a:xfrm>
            <a:prstGeom prst="straightConnector1">
              <a:avLst/>
            </a:prstGeom>
            <a:ln w="12700" cap="rnd" cmpd="sng">
              <a:solidFill>
                <a:schemeClr val="tx1"/>
              </a:solidFill>
              <a:round/>
              <a:headEnd type="arrow" w="med" len="sm"/>
              <a:tailEnd type="non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A3140F96-6494-6538-7888-ED73EF9FB807}"/>
                </a:ext>
              </a:extLst>
            </p:cNvPr>
            <p:cNvCxnSpPr>
              <a:cxnSpLocks/>
            </p:cNvCxnSpPr>
            <p:nvPr/>
          </p:nvCxnSpPr>
          <p:spPr>
            <a:xfrm>
              <a:off x="5679056" y="3592023"/>
              <a:ext cx="0" cy="99958"/>
            </a:xfrm>
            <a:prstGeom prst="straightConnector1">
              <a:avLst/>
            </a:prstGeom>
            <a:ln w="12700" cap="rnd" cmpd="sng">
              <a:solidFill>
                <a:schemeClr val="tx1"/>
              </a:solidFill>
              <a:round/>
              <a:headEnd type="arrow" w="med" len="sm"/>
              <a:tailEnd type="none"/>
            </a:ln>
          </p:spPr>
          <p:style>
            <a:lnRef idx="1">
              <a:schemeClr val="accent1"/>
            </a:lnRef>
            <a:fillRef idx="0">
              <a:schemeClr val="accent1"/>
            </a:fillRef>
            <a:effectRef idx="0">
              <a:schemeClr val="accent1"/>
            </a:effectRef>
            <a:fontRef idx="minor">
              <a:schemeClr val="tx1"/>
            </a:fontRef>
          </p:style>
        </p:cxnSp>
      </p:grpSp>
      <p:grpSp>
        <p:nvGrpSpPr>
          <p:cNvPr id="199" name="Group 198">
            <a:extLst>
              <a:ext uri="{FF2B5EF4-FFF2-40B4-BE49-F238E27FC236}">
                <a16:creationId xmlns:a16="http://schemas.microsoft.com/office/drawing/2014/main" id="{0AB6A1BC-C4F2-E623-AE04-08277BFC75A3}"/>
              </a:ext>
            </a:extLst>
          </p:cNvPr>
          <p:cNvGrpSpPr/>
          <p:nvPr/>
        </p:nvGrpSpPr>
        <p:grpSpPr>
          <a:xfrm>
            <a:off x="6865503" y="3155056"/>
            <a:ext cx="4554472" cy="2326178"/>
            <a:chOff x="6865503" y="3155056"/>
            <a:chExt cx="4554472" cy="2326178"/>
          </a:xfrm>
        </p:grpSpPr>
        <p:sp>
          <p:nvSpPr>
            <p:cNvPr id="200" name="TextBox 199">
              <a:extLst>
                <a:ext uri="{FF2B5EF4-FFF2-40B4-BE49-F238E27FC236}">
                  <a16:creationId xmlns:a16="http://schemas.microsoft.com/office/drawing/2014/main" id="{9917D540-A523-FC47-50D1-4967FB9D5755}"/>
                </a:ext>
              </a:extLst>
            </p:cNvPr>
            <p:cNvSpPr txBox="1"/>
            <p:nvPr/>
          </p:nvSpPr>
          <p:spPr>
            <a:xfrm>
              <a:off x="10335114" y="4936789"/>
              <a:ext cx="1058084" cy="264688"/>
            </a:xfrm>
            <a:prstGeom prst="rect">
              <a:avLst/>
            </a:prstGeom>
            <a:noFill/>
          </p:spPr>
          <p:txBody>
            <a:bodyPr wrap="square" rtlCol="0">
              <a:spAutoFit/>
            </a:bodyPr>
            <a:lstStyle/>
            <a:p>
              <a:pPr algn="r" defTabSz="685783">
                <a:lnSpc>
                  <a:spcPct val="120000"/>
                </a:lnSpc>
                <a:defRPr/>
              </a:pPr>
              <a:r>
                <a:rPr lang="en-US" sz="1000" b="1">
                  <a:latin typeface="Calibri" panose="020F0502020204030204"/>
                </a:rPr>
                <a:t>CEE*</a:t>
              </a:r>
            </a:p>
          </p:txBody>
        </p:sp>
        <p:sp>
          <p:nvSpPr>
            <p:cNvPr id="201" name="TextBox 200">
              <a:extLst>
                <a:ext uri="{FF2B5EF4-FFF2-40B4-BE49-F238E27FC236}">
                  <a16:creationId xmlns:a16="http://schemas.microsoft.com/office/drawing/2014/main" id="{47E06797-0BD8-90D9-E16A-40EC85D39E87}"/>
                </a:ext>
              </a:extLst>
            </p:cNvPr>
            <p:cNvSpPr txBox="1"/>
            <p:nvPr/>
          </p:nvSpPr>
          <p:spPr>
            <a:xfrm>
              <a:off x="10439530" y="3351915"/>
              <a:ext cx="980445" cy="264688"/>
            </a:xfrm>
            <a:prstGeom prst="rect">
              <a:avLst/>
            </a:prstGeom>
            <a:noFill/>
          </p:spPr>
          <p:txBody>
            <a:bodyPr wrap="square" rtlCol="0">
              <a:spAutoFit/>
            </a:bodyPr>
            <a:lstStyle/>
            <a:p>
              <a:pPr algn="r" defTabSz="685783">
                <a:lnSpc>
                  <a:spcPct val="120000"/>
                </a:lnSpc>
                <a:defRPr/>
              </a:pPr>
              <a:r>
                <a:rPr lang="en-US" sz="1000" b="1">
                  <a:latin typeface="Calibri" panose="020F0502020204030204"/>
                </a:rPr>
                <a:t>EMEA</a:t>
              </a:r>
            </a:p>
          </p:txBody>
        </p:sp>
        <p:sp>
          <p:nvSpPr>
            <p:cNvPr id="202" name="TextBox 201">
              <a:extLst>
                <a:ext uri="{FF2B5EF4-FFF2-40B4-BE49-F238E27FC236}">
                  <a16:creationId xmlns:a16="http://schemas.microsoft.com/office/drawing/2014/main" id="{ACA79BC6-9509-50F1-F585-6E1E65A0CB1D}"/>
                </a:ext>
              </a:extLst>
            </p:cNvPr>
            <p:cNvSpPr txBox="1"/>
            <p:nvPr/>
          </p:nvSpPr>
          <p:spPr>
            <a:xfrm>
              <a:off x="6879742" y="4016116"/>
              <a:ext cx="1058085" cy="264688"/>
            </a:xfrm>
            <a:prstGeom prst="rect">
              <a:avLst/>
            </a:prstGeom>
            <a:noFill/>
          </p:spPr>
          <p:txBody>
            <a:bodyPr wrap="square" rtlCol="0">
              <a:spAutoFit/>
            </a:bodyPr>
            <a:lstStyle/>
            <a:p>
              <a:pPr defTabSz="685783">
                <a:lnSpc>
                  <a:spcPct val="120000"/>
                </a:lnSpc>
                <a:defRPr/>
              </a:pPr>
              <a:r>
                <a:rPr lang="en-US" sz="1000" b="1"/>
                <a:t>AMERICAS</a:t>
              </a:r>
            </a:p>
          </p:txBody>
        </p:sp>
        <p:graphicFrame>
          <p:nvGraphicFramePr>
            <p:cNvPr id="203" name="Chart 202">
              <a:extLst>
                <a:ext uri="{FF2B5EF4-FFF2-40B4-BE49-F238E27FC236}">
                  <a16:creationId xmlns:a16="http://schemas.microsoft.com/office/drawing/2014/main" id="{E902F142-C087-DE2D-13E3-89D99FD7313C}"/>
                </a:ext>
              </a:extLst>
            </p:cNvPr>
            <p:cNvGraphicFramePr/>
            <p:nvPr>
              <p:extLst>
                <p:ext uri="{D42A27DB-BD31-4B8C-83A1-F6EECF244321}">
                  <p14:modId xmlns:p14="http://schemas.microsoft.com/office/powerpoint/2010/main" val="3392933944"/>
                </p:ext>
              </p:extLst>
            </p:nvPr>
          </p:nvGraphicFramePr>
          <p:xfrm>
            <a:off x="8147788" y="3155056"/>
            <a:ext cx="1939796" cy="1938528"/>
          </p:xfrm>
          <a:graphic>
            <a:graphicData uri="http://schemas.openxmlformats.org/drawingml/2006/chart">
              <c:chart xmlns:c="http://schemas.openxmlformats.org/drawingml/2006/chart" xmlns:r="http://schemas.openxmlformats.org/officeDocument/2006/relationships" r:id="rId3"/>
            </a:graphicData>
          </a:graphic>
        </p:graphicFrame>
        <p:cxnSp>
          <p:nvCxnSpPr>
            <p:cNvPr id="204" name="Straight Connector 203">
              <a:extLst>
                <a:ext uri="{FF2B5EF4-FFF2-40B4-BE49-F238E27FC236}">
                  <a16:creationId xmlns:a16="http://schemas.microsoft.com/office/drawing/2014/main" id="{7DDDCD0F-5AD2-47F4-7096-ED00107E4A7E}"/>
                </a:ext>
              </a:extLst>
            </p:cNvPr>
            <p:cNvCxnSpPr>
              <a:cxnSpLocks/>
            </p:cNvCxnSpPr>
            <p:nvPr/>
          </p:nvCxnSpPr>
          <p:spPr>
            <a:xfrm>
              <a:off x="9932432" y="4649626"/>
              <a:ext cx="141993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8E7787BB-E1DE-1076-6B5F-AD849B769959}"/>
                </a:ext>
              </a:extLst>
            </p:cNvPr>
            <p:cNvCxnSpPr>
              <a:cxnSpLocks/>
            </p:cNvCxnSpPr>
            <p:nvPr/>
          </p:nvCxnSpPr>
          <p:spPr>
            <a:xfrm>
              <a:off x="9975746" y="3621705"/>
              <a:ext cx="1376623"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3186BEB0-942A-7247-DB31-C996F9C46F46}"/>
                </a:ext>
              </a:extLst>
            </p:cNvPr>
            <p:cNvCxnSpPr>
              <a:cxnSpLocks/>
            </p:cNvCxnSpPr>
            <p:nvPr/>
          </p:nvCxnSpPr>
          <p:spPr>
            <a:xfrm>
              <a:off x="6962094" y="4282837"/>
              <a:ext cx="123565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07" name="TextBox 206">
              <a:extLst>
                <a:ext uri="{FF2B5EF4-FFF2-40B4-BE49-F238E27FC236}">
                  <a16:creationId xmlns:a16="http://schemas.microsoft.com/office/drawing/2014/main" id="{F2A6F8EB-1BC9-908A-CD44-2A5849A15100}"/>
                </a:ext>
              </a:extLst>
            </p:cNvPr>
            <p:cNvSpPr txBox="1"/>
            <p:nvPr/>
          </p:nvSpPr>
          <p:spPr>
            <a:xfrm>
              <a:off x="10317053" y="5216546"/>
              <a:ext cx="531746" cy="264688"/>
            </a:xfrm>
            <a:prstGeom prst="rect">
              <a:avLst/>
            </a:prstGeom>
            <a:noFill/>
          </p:spPr>
          <p:txBody>
            <a:bodyPr wrap="square" rtlCol="0">
              <a:spAutoFit/>
            </a:bodyPr>
            <a:lstStyle/>
            <a:p>
              <a:pPr defTabSz="685783">
                <a:lnSpc>
                  <a:spcPct val="120000"/>
                </a:lnSpc>
                <a:defRPr/>
              </a:pPr>
              <a:r>
                <a:rPr lang="en-US" sz="1000" b="1">
                  <a:latin typeface="Calibri" panose="020F0502020204030204"/>
                </a:rPr>
                <a:t>$10M</a:t>
              </a:r>
            </a:p>
          </p:txBody>
        </p:sp>
        <p:sp>
          <p:nvSpPr>
            <p:cNvPr id="208" name="TextBox 207">
              <a:extLst>
                <a:ext uri="{FF2B5EF4-FFF2-40B4-BE49-F238E27FC236}">
                  <a16:creationId xmlns:a16="http://schemas.microsoft.com/office/drawing/2014/main" id="{33CDEF84-E01C-BDB3-E696-3EE9F3630729}"/>
                </a:ext>
              </a:extLst>
            </p:cNvPr>
            <p:cNvSpPr txBox="1"/>
            <p:nvPr/>
          </p:nvSpPr>
          <p:spPr>
            <a:xfrm>
              <a:off x="10866167" y="4691617"/>
              <a:ext cx="323807" cy="160813"/>
            </a:xfrm>
            <a:prstGeom prst="rect">
              <a:avLst/>
            </a:prstGeom>
            <a:noFill/>
          </p:spPr>
          <p:txBody>
            <a:bodyPr wrap="none" lIns="0" tIns="0" rIns="0" bIns="0" rtlCol="0">
              <a:spAutoFit/>
            </a:bodyPr>
            <a:lstStyle/>
            <a:p>
              <a:pPr>
                <a:lnSpc>
                  <a:spcPct val="110000"/>
                </a:lnSpc>
                <a:spcBef>
                  <a:spcPts val="600"/>
                </a:spcBef>
              </a:pPr>
              <a:r>
                <a:rPr lang="en-US" sz="1000" b="1"/>
                <a:t>10.5%</a:t>
              </a:r>
            </a:p>
          </p:txBody>
        </p:sp>
        <p:grpSp>
          <p:nvGrpSpPr>
            <p:cNvPr id="209" name="Group 208">
              <a:extLst>
                <a:ext uri="{FF2B5EF4-FFF2-40B4-BE49-F238E27FC236}">
                  <a16:creationId xmlns:a16="http://schemas.microsoft.com/office/drawing/2014/main" id="{7D16D1D6-4FA6-D759-221A-5DF47F773360}"/>
                </a:ext>
              </a:extLst>
            </p:cNvPr>
            <p:cNvGrpSpPr/>
            <p:nvPr/>
          </p:nvGrpSpPr>
          <p:grpSpPr>
            <a:xfrm>
              <a:off x="9677817" y="4906466"/>
              <a:ext cx="1674552" cy="312844"/>
              <a:chOff x="9677817" y="4833314"/>
              <a:chExt cx="1674552" cy="312844"/>
            </a:xfrm>
          </p:grpSpPr>
          <p:cxnSp>
            <p:nvCxnSpPr>
              <p:cNvPr id="221" name="Straight Connector 220">
                <a:extLst>
                  <a:ext uri="{FF2B5EF4-FFF2-40B4-BE49-F238E27FC236}">
                    <a16:creationId xmlns:a16="http://schemas.microsoft.com/office/drawing/2014/main" id="{A6DB90F4-1E43-B3C4-5D27-1D9BD119B61C}"/>
                  </a:ext>
                </a:extLst>
              </p:cNvPr>
              <p:cNvCxnSpPr>
                <a:cxnSpLocks/>
              </p:cNvCxnSpPr>
              <p:nvPr/>
            </p:nvCxnSpPr>
            <p:spPr>
              <a:xfrm flipV="1">
                <a:off x="9677817" y="5130026"/>
                <a:ext cx="1674552" cy="1384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AD546EFD-B234-8AB4-DEB0-026DD4929936}"/>
                  </a:ext>
                </a:extLst>
              </p:cNvPr>
              <p:cNvCxnSpPr>
                <a:cxnSpLocks/>
              </p:cNvCxnSpPr>
              <p:nvPr/>
            </p:nvCxnSpPr>
            <p:spPr>
              <a:xfrm flipV="1">
                <a:off x="9677817" y="4833314"/>
                <a:ext cx="0" cy="3128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0" name="TextBox 209">
              <a:extLst>
                <a:ext uri="{FF2B5EF4-FFF2-40B4-BE49-F238E27FC236}">
                  <a16:creationId xmlns:a16="http://schemas.microsoft.com/office/drawing/2014/main" id="{F1FD9FFB-B441-AB8A-70B1-4649AED53AB8}"/>
                </a:ext>
              </a:extLst>
            </p:cNvPr>
            <p:cNvSpPr txBox="1"/>
            <p:nvPr/>
          </p:nvSpPr>
          <p:spPr>
            <a:xfrm>
              <a:off x="10870617" y="3652369"/>
              <a:ext cx="323807" cy="160813"/>
            </a:xfrm>
            <a:prstGeom prst="rect">
              <a:avLst/>
            </a:prstGeom>
            <a:noFill/>
          </p:spPr>
          <p:txBody>
            <a:bodyPr wrap="none" lIns="0" tIns="0" rIns="0" bIns="0" rtlCol="0">
              <a:spAutoFit/>
            </a:bodyPr>
            <a:lstStyle/>
            <a:p>
              <a:pPr>
                <a:lnSpc>
                  <a:spcPct val="110000"/>
                </a:lnSpc>
                <a:spcBef>
                  <a:spcPts val="600"/>
                </a:spcBef>
              </a:pPr>
              <a:r>
                <a:rPr lang="en-US" sz="1000" b="1">
                  <a:latin typeface="Calibri" panose="020F0502020204030204"/>
                </a:rPr>
                <a:t>35.3%</a:t>
              </a:r>
            </a:p>
          </p:txBody>
        </p:sp>
        <p:sp>
          <p:nvSpPr>
            <p:cNvPr id="211" name="TextBox 210">
              <a:extLst>
                <a:ext uri="{FF2B5EF4-FFF2-40B4-BE49-F238E27FC236}">
                  <a16:creationId xmlns:a16="http://schemas.microsoft.com/office/drawing/2014/main" id="{D881C9B9-609F-B446-EFAC-6D36DBC4DDF7}"/>
                </a:ext>
              </a:extLst>
            </p:cNvPr>
            <p:cNvSpPr txBox="1"/>
            <p:nvPr/>
          </p:nvSpPr>
          <p:spPr>
            <a:xfrm>
              <a:off x="7458832" y="4344366"/>
              <a:ext cx="249327" cy="270811"/>
            </a:xfrm>
            <a:prstGeom prst="rect">
              <a:avLst/>
            </a:prstGeom>
            <a:noFill/>
          </p:spPr>
          <p:txBody>
            <a:bodyPr wrap="none" lIns="0" tIns="0" rIns="0" bIns="0" rtlCol="0" anchor="t">
              <a:noAutofit/>
            </a:bodyPr>
            <a:lstStyle/>
            <a:p>
              <a:pPr>
                <a:lnSpc>
                  <a:spcPct val="110000"/>
                </a:lnSpc>
                <a:spcBef>
                  <a:spcPts val="600"/>
                </a:spcBef>
              </a:pPr>
              <a:r>
                <a:rPr lang="en-US" sz="1000" b="1">
                  <a:ea typeface="Human Sans" charset="0"/>
                  <a:cs typeface="Human Sans" charset="0"/>
                </a:rPr>
                <a:t>26.3%</a:t>
              </a:r>
            </a:p>
          </p:txBody>
        </p:sp>
        <p:sp>
          <p:nvSpPr>
            <p:cNvPr id="212" name="TextBox 211">
              <a:extLst>
                <a:ext uri="{FF2B5EF4-FFF2-40B4-BE49-F238E27FC236}">
                  <a16:creationId xmlns:a16="http://schemas.microsoft.com/office/drawing/2014/main" id="{F86E3EAB-FB00-0298-7FAE-45EB833ECA09}"/>
                </a:ext>
              </a:extLst>
            </p:cNvPr>
            <p:cNvSpPr txBox="1"/>
            <p:nvPr/>
          </p:nvSpPr>
          <p:spPr>
            <a:xfrm>
              <a:off x="10836814" y="5274385"/>
              <a:ext cx="362279" cy="160813"/>
            </a:xfrm>
            <a:prstGeom prst="rect">
              <a:avLst/>
            </a:prstGeom>
            <a:noFill/>
          </p:spPr>
          <p:txBody>
            <a:bodyPr wrap="none" lIns="0" tIns="0" rIns="0" bIns="0" rtlCol="0" anchor="t">
              <a:spAutoFit/>
            </a:bodyPr>
            <a:lstStyle/>
            <a:p>
              <a:pPr>
                <a:lnSpc>
                  <a:spcPct val="110000"/>
                </a:lnSpc>
                <a:spcBef>
                  <a:spcPts val="600"/>
                </a:spcBef>
              </a:pPr>
              <a:r>
                <a:rPr lang="en-US" sz="1000" b="1">
                  <a:latin typeface="Calibri" panose="020F0502020204030204"/>
                </a:rPr>
                <a:t>-77.2%</a:t>
              </a:r>
            </a:p>
          </p:txBody>
        </p:sp>
        <p:sp>
          <p:nvSpPr>
            <p:cNvPr id="213" name="Rectangle 212">
              <a:extLst>
                <a:ext uri="{FF2B5EF4-FFF2-40B4-BE49-F238E27FC236}">
                  <a16:creationId xmlns:a16="http://schemas.microsoft.com/office/drawing/2014/main" id="{719C1B58-E8AC-036C-A993-BF7F934016BC}"/>
                </a:ext>
              </a:extLst>
            </p:cNvPr>
            <p:cNvSpPr/>
            <p:nvPr/>
          </p:nvSpPr>
          <p:spPr>
            <a:xfrm>
              <a:off x="6865503" y="4307077"/>
              <a:ext cx="779235" cy="246221"/>
            </a:xfrm>
            <a:prstGeom prst="rect">
              <a:avLst/>
            </a:prstGeom>
          </p:spPr>
          <p:txBody>
            <a:bodyPr wrap="square">
              <a:spAutoFit/>
            </a:bodyPr>
            <a:lstStyle/>
            <a:p>
              <a:r>
                <a:rPr lang="en-US" sz="1000" b="1"/>
                <a:t>$747M</a:t>
              </a:r>
              <a:endParaRPr lang="en-US" sz="1000"/>
            </a:p>
          </p:txBody>
        </p:sp>
        <p:sp>
          <p:nvSpPr>
            <p:cNvPr id="214" name="Rectangle 213">
              <a:extLst>
                <a:ext uri="{FF2B5EF4-FFF2-40B4-BE49-F238E27FC236}">
                  <a16:creationId xmlns:a16="http://schemas.microsoft.com/office/drawing/2014/main" id="{3E87D10E-013F-EB44-8556-E691D05BCFBA}"/>
                </a:ext>
              </a:extLst>
            </p:cNvPr>
            <p:cNvSpPr/>
            <p:nvPr/>
          </p:nvSpPr>
          <p:spPr>
            <a:xfrm>
              <a:off x="10289027" y="3613723"/>
              <a:ext cx="559769" cy="246221"/>
            </a:xfrm>
            <a:prstGeom prst="rect">
              <a:avLst/>
            </a:prstGeom>
          </p:spPr>
          <p:txBody>
            <a:bodyPr wrap="none">
              <a:spAutoFit/>
            </a:bodyPr>
            <a:lstStyle/>
            <a:p>
              <a:r>
                <a:rPr lang="en-US" sz="1000" b="1"/>
                <a:t>$438M</a:t>
              </a:r>
              <a:endParaRPr lang="en-US" sz="1000"/>
            </a:p>
          </p:txBody>
        </p:sp>
        <p:sp>
          <p:nvSpPr>
            <p:cNvPr id="215" name="Rectangle 214">
              <a:extLst>
                <a:ext uri="{FF2B5EF4-FFF2-40B4-BE49-F238E27FC236}">
                  <a16:creationId xmlns:a16="http://schemas.microsoft.com/office/drawing/2014/main" id="{1F6F5F71-22D6-2651-7786-E9C623B7102D}"/>
                </a:ext>
              </a:extLst>
            </p:cNvPr>
            <p:cNvSpPr/>
            <p:nvPr/>
          </p:nvSpPr>
          <p:spPr>
            <a:xfrm>
              <a:off x="10329102" y="4648688"/>
              <a:ext cx="519694" cy="246221"/>
            </a:xfrm>
            <a:prstGeom prst="rect">
              <a:avLst/>
            </a:prstGeom>
          </p:spPr>
          <p:txBody>
            <a:bodyPr wrap="none">
              <a:spAutoFit/>
            </a:bodyPr>
            <a:lstStyle/>
            <a:p>
              <a:r>
                <a:rPr lang="en-US" sz="1000" b="1" kern="800" spc="50">
                  <a:cs typeface="Arial Black"/>
                </a:rPr>
                <a:t>$32M</a:t>
              </a:r>
              <a:endParaRPr lang="en-US" sz="1000"/>
            </a:p>
          </p:txBody>
        </p:sp>
        <p:cxnSp>
          <p:nvCxnSpPr>
            <p:cNvPr id="216" name="Straight Arrow Connector 215">
              <a:extLst>
                <a:ext uri="{FF2B5EF4-FFF2-40B4-BE49-F238E27FC236}">
                  <a16:creationId xmlns:a16="http://schemas.microsoft.com/office/drawing/2014/main" id="{D584A4B0-0B0B-AB69-83D9-E8480286300D}"/>
                </a:ext>
              </a:extLst>
            </p:cNvPr>
            <p:cNvCxnSpPr>
              <a:cxnSpLocks/>
            </p:cNvCxnSpPr>
            <p:nvPr/>
          </p:nvCxnSpPr>
          <p:spPr>
            <a:xfrm>
              <a:off x="7908611" y="4370957"/>
              <a:ext cx="0" cy="99958"/>
            </a:xfrm>
            <a:prstGeom prst="straightConnector1">
              <a:avLst/>
            </a:prstGeom>
            <a:ln w="12700" cap="rnd" cmpd="sng">
              <a:solidFill>
                <a:schemeClr val="tx1"/>
              </a:solidFill>
              <a:round/>
              <a:headEnd type="arrow" w="med" len="sm"/>
              <a:tailEnd type="non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CA009448-90D4-988A-712A-0234C1504F07}"/>
                </a:ext>
              </a:extLst>
            </p:cNvPr>
            <p:cNvCxnSpPr>
              <a:cxnSpLocks/>
            </p:cNvCxnSpPr>
            <p:nvPr/>
          </p:nvCxnSpPr>
          <p:spPr>
            <a:xfrm>
              <a:off x="11301569" y="3675267"/>
              <a:ext cx="0" cy="99958"/>
            </a:xfrm>
            <a:prstGeom prst="straightConnector1">
              <a:avLst/>
            </a:prstGeom>
            <a:ln w="12700" cap="rnd" cmpd="sng">
              <a:solidFill>
                <a:schemeClr val="tx1"/>
              </a:solidFill>
              <a:round/>
              <a:headEnd type="arrow" w="med" len="sm"/>
              <a:tailEnd type="non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FD96A595-13AD-CB1E-53A5-B6D267A3759B}"/>
                </a:ext>
              </a:extLst>
            </p:cNvPr>
            <p:cNvCxnSpPr>
              <a:cxnSpLocks/>
            </p:cNvCxnSpPr>
            <p:nvPr/>
          </p:nvCxnSpPr>
          <p:spPr>
            <a:xfrm>
              <a:off x="11301569" y="4710064"/>
              <a:ext cx="0" cy="99958"/>
            </a:xfrm>
            <a:prstGeom prst="straightConnector1">
              <a:avLst/>
            </a:prstGeom>
            <a:ln w="12700" cap="rnd" cmpd="sng">
              <a:solidFill>
                <a:schemeClr val="tx1"/>
              </a:solidFill>
              <a:round/>
              <a:headEnd type="arrow" w="med" len="sm"/>
              <a:tailEnd type="none"/>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FBCB5C05-99DD-372E-CA2C-3881B32FBF6D}"/>
                </a:ext>
              </a:extLst>
            </p:cNvPr>
            <p:cNvCxnSpPr>
              <a:cxnSpLocks/>
            </p:cNvCxnSpPr>
            <p:nvPr/>
          </p:nvCxnSpPr>
          <p:spPr>
            <a:xfrm flipV="1">
              <a:off x="11301569" y="5300927"/>
              <a:ext cx="0" cy="99958"/>
            </a:xfrm>
            <a:prstGeom prst="straightConnector1">
              <a:avLst/>
            </a:prstGeom>
            <a:ln w="12700" cap="rnd" cmpd="sng">
              <a:solidFill>
                <a:schemeClr val="tx1"/>
              </a:solidFill>
              <a:round/>
              <a:headEnd type="arrow" w="med" len="sm"/>
              <a:tailEnd type="non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77CD3D26-CD98-7673-4D1C-69C6FBCBA538}"/>
                </a:ext>
              </a:extLst>
            </p:cNvPr>
            <p:cNvSpPr txBox="1"/>
            <p:nvPr/>
          </p:nvSpPr>
          <p:spPr>
            <a:xfrm>
              <a:off x="10439530" y="4362254"/>
              <a:ext cx="980445" cy="264688"/>
            </a:xfrm>
            <a:prstGeom prst="rect">
              <a:avLst/>
            </a:prstGeom>
            <a:noFill/>
          </p:spPr>
          <p:txBody>
            <a:bodyPr wrap="square" rtlCol="0">
              <a:spAutoFit/>
            </a:bodyPr>
            <a:lstStyle/>
            <a:p>
              <a:pPr algn="r" defTabSz="685783">
                <a:lnSpc>
                  <a:spcPct val="120000"/>
                </a:lnSpc>
                <a:defRPr/>
              </a:pPr>
              <a:r>
                <a:rPr lang="en-US" sz="1000" b="1">
                  <a:latin typeface="Calibri" panose="020F0502020204030204"/>
                </a:rPr>
                <a:t>APAC</a:t>
              </a:r>
            </a:p>
          </p:txBody>
        </p:sp>
      </p:grpSp>
    </p:spTree>
    <p:extLst>
      <p:ext uri="{BB962C8B-B14F-4D97-AF65-F5344CB8AC3E}">
        <p14:creationId xmlns:p14="http://schemas.microsoft.com/office/powerpoint/2010/main" val="24571383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1CCCA5F-1E90-EF4D-3638-576C35FC0BC7}"/>
              </a:ext>
            </a:extLst>
          </p:cNvPr>
          <p:cNvSpPr>
            <a:spLocks noGrp="1"/>
          </p:cNvSpPr>
          <p:nvPr>
            <p:ph type="title"/>
          </p:nvPr>
        </p:nvSpPr>
        <p:spPr/>
        <p:txBody>
          <a:bodyPr/>
          <a:lstStyle/>
          <a:p>
            <a:r>
              <a:rPr lang="en-US"/>
              <a:t>Bar Graphs</a:t>
            </a:r>
          </a:p>
        </p:txBody>
      </p:sp>
      <p:sp>
        <p:nvSpPr>
          <p:cNvPr id="4" name="Text Placeholder 3">
            <a:extLst>
              <a:ext uri="{FF2B5EF4-FFF2-40B4-BE49-F238E27FC236}">
                <a16:creationId xmlns:a16="http://schemas.microsoft.com/office/drawing/2014/main" id="{961379D0-FFC7-6F1F-316E-839C4D0291D9}"/>
              </a:ext>
            </a:extLst>
          </p:cNvPr>
          <p:cNvSpPr>
            <a:spLocks noGrp="1"/>
          </p:cNvSpPr>
          <p:nvPr>
            <p:ph type="body" sz="quarter" idx="28"/>
          </p:nvPr>
        </p:nvSpPr>
        <p:spPr>
          <a:prstGeom prst="rect">
            <a:avLst/>
          </a:prstGeom>
        </p:spPr>
        <p:txBody>
          <a:bodyPr>
            <a:normAutofit/>
          </a:bodyPr>
          <a:lstStyle/>
          <a:p>
            <a:r>
              <a:rPr lang="en-US">
                <a:solidFill>
                  <a:schemeClr val="accent1"/>
                </a:solidFill>
              </a:rPr>
              <a:t>LIGHT MODE</a:t>
            </a:r>
          </a:p>
        </p:txBody>
      </p:sp>
      <p:sp>
        <p:nvSpPr>
          <p:cNvPr id="14" name="Text Placeholder 13">
            <a:extLst>
              <a:ext uri="{FF2B5EF4-FFF2-40B4-BE49-F238E27FC236}">
                <a16:creationId xmlns:a16="http://schemas.microsoft.com/office/drawing/2014/main" id="{DE628692-6F34-46BE-4D94-C57A10687F35}"/>
              </a:ext>
            </a:extLst>
          </p:cNvPr>
          <p:cNvSpPr>
            <a:spLocks noGrp="1"/>
          </p:cNvSpPr>
          <p:nvPr>
            <p:ph type="body" sz="quarter" idx="11"/>
          </p:nvPr>
        </p:nvSpPr>
        <p:spPr>
          <a:prstGeom prst="rect">
            <a:avLst/>
          </a:prstGeom>
        </p:spPr>
        <p:txBody>
          <a:bodyPr/>
          <a:lstStyle/>
          <a:p>
            <a:r>
              <a:rPr lang="en-US">
                <a:solidFill>
                  <a:schemeClr val="tx1"/>
                </a:solidFill>
              </a:rPr>
              <a:t>Gradient version</a:t>
            </a:r>
          </a:p>
        </p:txBody>
      </p:sp>
      <p:sp>
        <p:nvSpPr>
          <p:cNvPr id="51" name="TextBox 50">
            <a:extLst>
              <a:ext uri="{FF2B5EF4-FFF2-40B4-BE49-F238E27FC236}">
                <a16:creationId xmlns:a16="http://schemas.microsoft.com/office/drawing/2014/main" id="{9695AA35-EDFC-C85D-1739-0C20268F0851}"/>
              </a:ext>
            </a:extLst>
          </p:cNvPr>
          <p:cNvSpPr txBox="1"/>
          <p:nvPr/>
        </p:nvSpPr>
        <p:spPr>
          <a:xfrm>
            <a:off x="5445211" y="1466335"/>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
        <p:nvSpPr>
          <p:cNvPr id="49" name="TextBox 48">
            <a:extLst>
              <a:ext uri="{FF2B5EF4-FFF2-40B4-BE49-F238E27FC236}">
                <a16:creationId xmlns:a16="http://schemas.microsoft.com/office/drawing/2014/main" id="{B5251C9E-22B3-3BC7-9269-2BF02EA3012C}"/>
              </a:ext>
            </a:extLst>
          </p:cNvPr>
          <p:cNvSpPr txBox="1"/>
          <p:nvPr/>
        </p:nvSpPr>
        <p:spPr>
          <a:xfrm>
            <a:off x="1780497" y="2256646"/>
            <a:ext cx="3670135" cy="553228"/>
          </a:xfrm>
          <a:prstGeom prst="rect">
            <a:avLst/>
          </a:prstGeom>
          <a:noFill/>
        </p:spPr>
        <p:txBody>
          <a:bodyPr wrap="square" rtlCol="0">
            <a:spAutoFit/>
          </a:bodyPr>
          <a:lstStyle/>
          <a:p>
            <a:pPr algn="ctr" defTabSz="914377">
              <a:lnSpc>
                <a:spcPct val="150000"/>
              </a:lnSpc>
              <a:defRPr/>
            </a:pPr>
            <a:r>
              <a:rPr lang="en-US" sz="1100" b="1" kern="800" spc="133">
                <a:latin typeface="Calibri"/>
                <a:cs typeface="Arial Black"/>
              </a:rPr>
              <a:t>REVENUES BY INDUSTRY VERTICAL</a:t>
            </a:r>
          </a:p>
          <a:p>
            <a:pPr algn="ctr" defTabSz="914377">
              <a:lnSpc>
                <a:spcPct val="150000"/>
              </a:lnSpc>
              <a:defRPr/>
            </a:pPr>
            <a:r>
              <a:rPr lang="en-US" sz="1000" kern="800">
                <a:latin typeface="Calibri"/>
                <a:cs typeface="Arial Black"/>
              </a:rPr>
              <a:t>(Reported $ &amp; YoY Growth)</a:t>
            </a:r>
          </a:p>
        </p:txBody>
      </p:sp>
      <p:grpSp>
        <p:nvGrpSpPr>
          <p:cNvPr id="8" name="Group 7">
            <a:extLst>
              <a:ext uri="{FF2B5EF4-FFF2-40B4-BE49-F238E27FC236}">
                <a16:creationId xmlns:a16="http://schemas.microsoft.com/office/drawing/2014/main" id="{61BAAE02-7494-EE79-0BE1-28B9C4E1A75B}"/>
              </a:ext>
            </a:extLst>
          </p:cNvPr>
          <p:cNvGrpSpPr/>
          <p:nvPr/>
        </p:nvGrpSpPr>
        <p:grpSpPr>
          <a:xfrm>
            <a:off x="779495" y="3118874"/>
            <a:ext cx="5672138" cy="2954937"/>
            <a:chOff x="779495" y="3225204"/>
            <a:chExt cx="5672138" cy="2954937"/>
          </a:xfrm>
        </p:grpSpPr>
        <p:graphicFrame>
          <p:nvGraphicFramePr>
            <p:cNvPr id="47" name="Chart 46">
              <a:extLst>
                <a:ext uri="{FF2B5EF4-FFF2-40B4-BE49-F238E27FC236}">
                  <a16:creationId xmlns:a16="http://schemas.microsoft.com/office/drawing/2014/main" id="{F4C403E3-62AD-F8ED-A395-88AAD72C4016}"/>
                </a:ext>
              </a:extLst>
            </p:cNvPr>
            <p:cNvGraphicFramePr/>
            <p:nvPr>
              <p:extLst>
                <p:ext uri="{D42A27DB-BD31-4B8C-83A1-F6EECF244321}">
                  <p14:modId xmlns:p14="http://schemas.microsoft.com/office/powerpoint/2010/main" val="1188214382"/>
                </p:ext>
              </p:extLst>
            </p:nvPr>
          </p:nvGraphicFramePr>
          <p:xfrm>
            <a:off x="779495" y="3240600"/>
            <a:ext cx="5672138" cy="2939541"/>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a:extLst>
                <a:ext uri="{FF2B5EF4-FFF2-40B4-BE49-F238E27FC236}">
                  <a16:creationId xmlns:a16="http://schemas.microsoft.com/office/drawing/2014/main" id="{23A279F2-6E2F-7A66-1A0B-6F1E14E8AAE1}"/>
                </a:ext>
              </a:extLst>
            </p:cNvPr>
            <p:cNvSpPr/>
            <p:nvPr/>
          </p:nvSpPr>
          <p:spPr>
            <a:xfrm>
              <a:off x="1123028" y="3392954"/>
              <a:ext cx="542136" cy="346249"/>
            </a:xfrm>
            <a:prstGeom prst="rect">
              <a:avLst/>
            </a:prstGeom>
          </p:spPr>
          <p:txBody>
            <a:bodyPr wrap="square" tIns="91440" bIns="91440">
              <a:spAutoFit/>
            </a:bodyPr>
            <a:lstStyle/>
            <a:p>
              <a:pPr algn="ctr" defTabSz="685783">
                <a:defRPr/>
              </a:pPr>
              <a:r>
                <a:rPr lang="en-US" sz="1050" b="1"/>
                <a:t>20.8%</a:t>
              </a:r>
            </a:p>
          </p:txBody>
        </p:sp>
        <p:sp>
          <p:nvSpPr>
            <p:cNvPr id="89" name="Rectangle 88">
              <a:extLst>
                <a:ext uri="{FF2B5EF4-FFF2-40B4-BE49-F238E27FC236}">
                  <a16:creationId xmlns:a16="http://schemas.microsoft.com/office/drawing/2014/main" id="{76E49253-F52C-BA13-0BC4-0633E4CFAC7A}"/>
                </a:ext>
              </a:extLst>
            </p:cNvPr>
            <p:cNvSpPr/>
            <p:nvPr/>
          </p:nvSpPr>
          <p:spPr>
            <a:xfrm>
              <a:off x="2006005" y="3726707"/>
              <a:ext cx="542136" cy="346249"/>
            </a:xfrm>
            <a:prstGeom prst="rect">
              <a:avLst/>
            </a:prstGeom>
          </p:spPr>
          <p:txBody>
            <a:bodyPr wrap="square" tIns="91440" bIns="91440">
              <a:spAutoFit/>
            </a:bodyPr>
            <a:lstStyle/>
            <a:p>
              <a:pPr algn="ctr" defTabSz="685783">
                <a:defRPr/>
              </a:pPr>
              <a:r>
                <a:rPr lang="en-US" sz="1050" b="1"/>
                <a:t>17%</a:t>
              </a:r>
            </a:p>
          </p:txBody>
        </p:sp>
        <p:sp>
          <p:nvSpPr>
            <p:cNvPr id="90" name="Rectangle 89">
              <a:extLst>
                <a:ext uri="{FF2B5EF4-FFF2-40B4-BE49-F238E27FC236}">
                  <a16:creationId xmlns:a16="http://schemas.microsoft.com/office/drawing/2014/main" id="{303E64BD-12C4-B5BD-CEDD-16A22ADC1C00}"/>
                </a:ext>
              </a:extLst>
            </p:cNvPr>
            <p:cNvSpPr/>
            <p:nvPr/>
          </p:nvSpPr>
          <p:spPr>
            <a:xfrm>
              <a:off x="2895599" y="3747973"/>
              <a:ext cx="542136" cy="346249"/>
            </a:xfrm>
            <a:prstGeom prst="rect">
              <a:avLst/>
            </a:prstGeom>
          </p:spPr>
          <p:txBody>
            <a:bodyPr wrap="square" tIns="91440" bIns="91440">
              <a:spAutoFit/>
            </a:bodyPr>
            <a:lstStyle/>
            <a:p>
              <a:pPr algn="ctr" defTabSz="685783">
                <a:defRPr/>
              </a:pPr>
              <a:r>
                <a:rPr lang="en-US" sz="1050" b="1"/>
                <a:t>16.7%</a:t>
              </a:r>
            </a:p>
          </p:txBody>
        </p:sp>
        <p:sp>
          <p:nvSpPr>
            <p:cNvPr id="91" name="Rectangle 90">
              <a:extLst>
                <a:ext uri="{FF2B5EF4-FFF2-40B4-BE49-F238E27FC236}">
                  <a16:creationId xmlns:a16="http://schemas.microsoft.com/office/drawing/2014/main" id="{2671BF6E-E041-A5AB-A51B-322C7D7429B3}"/>
                </a:ext>
              </a:extLst>
            </p:cNvPr>
            <p:cNvSpPr/>
            <p:nvPr/>
          </p:nvSpPr>
          <p:spPr>
            <a:xfrm>
              <a:off x="3801136" y="4150237"/>
              <a:ext cx="542136" cy="346249"/>
            </a:xfrm>
            <a:prstGeom prst="rect">
              <a:avLst/>
            </a:prstGeom>
          </p:spPr>
          <p:txBody>
            <a:bodyPr wrap="square" tIns="91440" bIns="91440">
              <a:spAutoFit/>
            </a:bodyPr>
            <a:lstStyle/>
            <a:p>
              <a:pPr algn="ctr" defTabSz="685783">
                <a:defRPr/>
              </a:pPr>
              <a:r>
                <a:rPr lang="en-US" sz="1050" b="1"/>
                <a:t>12%</a:t>
              </a:r>
            </a:p>
          </p:txBody>
        </p:sp>
        <p:sp>
          <p:nvSpPr>
            <p:cNvPr id="92" name="Rectangle 91">
              <a:extLst>
                <a:ext uri="{FF2B5EF4-FFF2-40B4-BE49-F238E27FC236}">
                  <a16:creationId xmlns:a16="http://schemas.microsoft.com/office/drawing/2014/main" id="{A16DF3CE-7EA6-CDEF-02AE-400C9AF25280}"/>
                </a:ext>
              </a:extLst>
            </p:cNvPr>
            <p:cNvSpPr/>
            <p:nvPr/>
          </p:nvSpPr>
          <p:spPr>
            <a:xfrm>
              <a:off x="4694270" y="4277828"/>
              <a:ext cx="542136" cy="346249"/>
            </a:xfrm>
            <a:prstGeom prst="rect">
              <a:avLst/>
            </a:prstGeom>
          </p:spPr>
          <p:txBody>
            <a:bodyPr wrap="square" tIns="91440" bIns="91440">
              <a:spAutoFit/>
            </a:bodyPr>
            <a:lstStyle/>
            <a:p>
              <a:pPr algn="ctr" defTabSz="685783">
                <a:defRPr/>
              </a:pPr>
              <a:r>
                <a:rPr lang="en-US" sz="1050" b="1"/>
                <a:t>10.6%</a:t>
              </a:r>
            </a:p>
          </p:txBody>
        </p:sp>
        <p:sp>
          <p:nvSpPr>
            <p:cNvPr id="93" name="Rectangle 92">
              <a:extLst>
                <a:ext uri="{FF2B5EF4-FFF2-40B4-BE49-F238E27FC236}">
                  <a16:creationId xmlns:a16="http://schemas.microsoft.com/office/drawing/2014/main" id="{9EDD91CD-2C38-82F3-0C74-9E400C7E6655}"/>
                </a:ext>
              </a:extLst>
            </p:cNvPr>
            <p:cNvSpPr/>
            <p:nvPr/>
          </p:nvSpPr>
          <p:spPr>
            <a:xfrm>
              <a:off x="5598037" y="3225204"/>
              <a:ext cx="542136" cy="346249"/>
            </a:xfrm>
            <a:prstGeom prst="rect">
              <a:avLst/>
            </a:prstGeom>
          </p:spPr>
          <p:txBody>
            <a:bodyPr wrap="square" tIns="91440" bIns="91440">
              <a:spAutoFit/>
            </a:bodyPr>
            <a:lstStyle/>
            <a:p>
              <a:pPr algn="ctr" defTabSz="685783">
                <a:defRPr/>
              </a:pPr>
              <a:r>
                <a:rPr lang="en-US" sz="1050" b="1"/>
                <a:t>22.9%</a:t>
              </a:r>
            </a:p>
          </p:txBody>
        </p:sp>
      </p:grpSp>
      <p:sp>
        <p:nvSpPr>
          <p:cNvPr id="40" name="TextBox 39">
            <a:extLst>
              <a:ext uri="{FF2B5EF4-FFF2-40B4-BE49-F238E27FC236}">
                <a16:creationId xmlns:a16="http://schemas.microsoft.com/office/drawing/2014/main" id="{E9B15ED1-329E-A856-1992-3C38DC450427}"/>
              </a:ext>
            </a:extLst>
          </p:cNvPr>
          <p:cNvSpPr txBox="1"/>
          <p:nvPr/>
        </p:nvSpPr>
        <p:spPr>
          <a:xfrm>
            <a:off x="10444480" y="2362077"/>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
        <p:nvSpPr>
          <p:cNvPr id="50" name="TextBox 49">
            <a:extLst>
              <a:ext uri="{FF2B5EF4-FFF2-40B4-BE49-F238E27FC236}">
                <a16:creationId xmlns:a16="http://schemas.microsoft.com/office/drawing/2014/main" id="{DB08BA93-2FC8-91A2-3D41-B7536C0A6AEF}"/>
              </a:ext>
            </a:extLst>
          </p:cNvPr>
          <p:cNvSpPr txBox="1"/>
          <p:nvPr/>
        </p:nvSpPr>
        <p:spPr>
          <a:xfrm>
            <a:off x="7625523" y="2256646"/>
            <a:ext cx="3670135" cy="553228"/>
          </a:xfrm>
          <a:prstGeom prst="rect">
            <a:avLst/>
          </a:prstGeom>
          <a:noFill/>
        </p:spPr>
        <p:txBody>
          <a:bodyPr wrap="square" rtlCol="0">
            <a:spAutoFit/>
          </a:bodyPr>
          <a:lstStyle/>
          <a:p>
            <a:pPr algn="ctr" defTabSz="914377">
              <a:lnSpc>
                <a:spcPct val="150000"/>
              </a:lnSpc>
              <a:defRPr/>
            </a:pPr>
            <a:r>
              <a:rPr lang="en-US" sz="1100" b="1" kern="800" spc="133">
                <a:latin typeface="Calibri"/>
                <a:cs typeface="Arial Black"/>
              </a:rPr>
              <a:t>REVENUES BY GEOGRAPHY</a:t>
            </a:r>
          </a:p>
          <a:p>
            <a:pPr algn="ctr" defTabSz="914377">
              <a:lnSpc>
                <a:spcPct val="150000"/>
              </a:lnSpc>
              <a:defRPr/>
            </a:pPr>
            <a:r>
              <a:rPr lang="en-US" sz="1000" kern="800">
                <a:latin typeface="Calibri"/>
                <a:cs typeface="Arial Black"/>
              </a:rPr>
              <a:t>(Reported $ &amp; YoY Growth)</a:t>
            </a:r>
          </a:p>
        </p:txBody>
      </p:sp>
      <p:grpSp>
        <p:nvGrpSpPr>
          <p:cNvPr id="10" name="Group 9">
            <a:extLst>
              <a:ext uri="{FF2B5EF4-FFF2-40B4-BE49-F238E27FC236}">
                <a16:creationId xmlns:a16="http://schemas.microsoft.com/office/drawing/2014/main" id="{4C85F9E2-2D42-2F95-3D10-340A8D4A6071}"/>
              </a:ext>
            </a:extLst>
          </p:cNvPr>
          <p:cNvGrpSpPr/>
          <p:nvPr/>
        </p:nvGrpSpPr>
        <p:grpSpPr>
          <a:xfrm>
            <a:off x="7531385" y="3368740"/>
            <a:ext cx="3858410" cy="2391763"/>
            <a:chOff x="7531385" y="3475070"/>
            <a:chExt cx="3858410" cy="2391763"/>
          </a:xfrm>
        </p:grpSpPr>
        <p:graphicFrame>
          <p:nvGraphicFramePr>
            <p:cNvPr id="88" name="Chart 87">
              <a:extLst>
                <a:ext uri="{FF2B5EF4-FFF2-40B4-BE49-F238E27FC236}">
                  <a16:creationId xmlns:a16="http://schemas.microsoft.com/office/drawing/2014/main" id="{535BBA9C-15F1-F78F-AB81-FB64510A65A8}"/>
                </a:ext>
              </a:extLst>
            </p:cNvPr>
            <p:cNvGraphicFramePr/>
            <p:nvPr>
              <p:extLst>
                <p:ext uri="{D42A27DB-BD31-4B8C-83A1-F6EECF244321}">
                  <p14:modId xmlns:p14="http://schemas.microsoft.com/office/powerpoint/2010/main" val="1752071573"/>
                </p:ext>
              </p:extLst>
            </p:nvPr>
          </p:nvGraphicFramePr>
          <p:xfrm>
            <a:off x="7531385" y="3548028"/>
            <a:ext cx="3858410" cy="2318805"/>
          </p:xfrm>
          <a:graphic>
            <a:graphicData uri="http://schemas.openxmlformats.org/drawingml/2006/chart">
              <c:chart xmlns:c="http://schemas.openxmlformats.org/drawingml/2006/chart" xmlns:r="http://schemas.openxmlformats.org/officeDocument/2006/relationships" r:id="rId3"/>
            </a:graphicData>
          </a:graphic>
        </p:graphicFrame>
        <p:sp>
          <p:nvSpPr>
            <p:cNvPr id="94" name="Rectangle 93">
              <a:extLst>
                <a:ext uri="{FF2B5EF4-FFF2-40B4-BE49-F238E27FC236}">
                  <a16:creationId xmlns:a16="http://schemas.microsoft.com/office/drawing/2014/main" id="{87EFD81B-B098-4E68-19EC-5661A6E8B28E}"/>
                </a:ext>
              </a:extLst>
            </p:cNvPr>
            <p:cNvSpPr/>
            <p:nvPr/>
          </p:nvSpPr>
          <p:spPr>
            <a:xfrm>
              <a:off x="7848600" y="3475070"/>
              <a:ext cx="542136" cy="346249"/>
            </a:xfrm>
            <a:prstGeom prst="rect">
              <a:avLst/>
            </a:prstGeom>
          </p:spPr>
          <p:txBody>
            <a:bodyPr wrap="square" tIns="91440" bIns="91440">
              <a:spAutoFit/>
            </a:bodyPr>
            <a:lstStyle/>
            <a:p>
              <a:pPr algn="ctr" defTabSz="685783">
                <a:defRPr/>
              </a:pPr>
              <a:r>
                <a:rPr lang="en-US" sz="1050" b="1"/>
                <a:t>55%</a:t>
              </a:r>
            </a:p>
          </p:txBody>
        </p:sp>
        <p:sp>
          <p:nvSpPr>
            <p:cNvPr id="95" name="Rectangle 94">
              <a:extLst>
                <a:ext uri="{FF2B5EF4-FFF2-40B4-BE49-F238E27FC236}">
                  <a16:creationId xmlns:a16="http://schemas.microsoft.com/office/drawing/2014/main" id="{DB1EDE3E-D56A-C6D7-3866-BE5D8FED844D}"/>
                </a:ext>
              </a:extLst>
            </p:cNvPr>
            <p:cNvSpPr/>
            <p:nvPr/>
          </p:nvSpPr>
          <p:spPr>
            <a:xfrm>
              <a:off x="8720469" y="4325675"/>
              <a:ext cx="542136" cy="346249"/>
            </a:xfrm>
            <a:prstGeom prst="rect">
              <a:avLst/>
            </a:prstGeom>
          </p:spPr>
          <p:txBody>
            <a:bodyPr wrap="square" tIns="91440" bIns="91440">
              <a:spAutoFit/>
            </a:bodyPr>
            <a:lstStyle/>
            <a:p>
              <a:pPr algn="ctr" defTabSz="685783">
                <a:defRPr/>
              </a:pPr>
              <a:r>
                <a:rPr lang="en-US" sz="1050" b="1"/>
                <a:t>28%</a:t>
              </a:r>
            </a:p>
          </p:txBody>
        </p:sp>
        <p:sp>
          <p:nvSpPr>
            <p:cNvPr id="96" name="Rectangle 95">
              <a:extLst>
                <a:ext uri="{FF2B5EF4-FFF2-40B4-BE49-F238E27FC236}">
                  <a16:creationId xmlns:a16="http://schemas.microsoft.com/office/drawing/2014/main" id="{9B5507B0-891E-4DC4-5031-FCF5C267A31B}"/>
                </a:ext>
              </a:extLst>
            </p:cNvPr>
            <p:cNvSpPr/>
            <p:nvPr/>
          </p:nvSpPr>
          <p:spPr>
            <a:xfrm>
              <a:off x="9613604" y="4889201"/>
              <a:ext cx="542136" cy="346249"/>
            </a:xfrm>
            <a:prstGeom prst="rect">
              <a:avLst/>
            </a:prstGeom>
          </p:spPr>
          <p:txBody>
            <a:bodyPr wrap="square" tIns="91440" bIns="91440">
              <a:spAutoFit/>
            </a:bodyPr>
            <a:lstStyle/>
            <a:p>
              <a:pPr algn="ctr" defTabSz="685783">
                <a:defRPr/>
              </a:pPr>
              <a:r>
                <a:rPr lang="en-US" sz="1050" b="1"/>
                <a:t>10%</a:t>
              </a:r>
            </a:p>
          </p:txBody>
        </p:sp>
        <p:sp>
          <p:nvSpPr>
            <p:cNvPr id="97" name="Rectangle 96">
              <a:extLst>
                <a:ext uri="{FF2B5EF4-FFF2-40B4-BE49-F238E27FC236}">
                  <a16:creationId xmlns:a16="http://schemas.microsoft.com/office/drawing/2014/main" id="{EDDB489A-5B21-85E9-2442-E4433FB9F535}"/>
                </a:ext>
              </a:extLst>
            </p:cNvPr>
            <p:cNvSpPr/>
            <p:nvPr/>
          </p:nvSpPr>
          <p:spPr>
            <a:xfrm>
              <a:off x="10515600" y="4988437"/>
              <a:ext cx="542136" cy="346249"/>
            </a:xfrm>
            <a:prstGeom prst="rect">
              <a:avLst/>
            </a:prstGeom>
          </p:spPr>
          <p:txBody>
            <a:bodyPr wrap="square" tIns="91440" bIns="91440">
              <a:spAutoFit/>
            </a:bodyPr>
            <a:lstStyle/>
            <a:p>
              <a:pPr algn="ctr" defTabSz="685783">
                <a:defRPr/>
              </a:pPr>
              <a:r>
                <a:rPr lang="en-US" sz="1050" b="1"/>
                <a:t>7%</a:t>
              </a:r>
            </a:p>
          </p:txBody>
        </p:sp>
      </p:grpSp>
    </p:spTree>
    <p:extLst>
      <p:ext uri="{BB962C8B-B14F-4D97-AF65-F5344CB8AC3E}">
        <p14:creationId xmlns:p14="http://schemas.microsoft.com/office/powerpoint/2010/main" val="772068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938CF63-03A4-7CA6-F5B8-A0DB51FDEB1F}"/>
              </a:ext>
            </a:extLst>
          </p:cNvPr>
          <p:cNvSpPr>
            <a:spLocks noGrp="1"/>
          </p:cNvSpPr>
          <p:nvPr>
            <p:ph type="title"/>
          </p:nvPr>
        </p:nvSpPr>
        <p:spPr/>
        <p:txBody>
          <a:bodyPr/>
          <a:lstStyle/>
          <a:p>
            <a:r>
              <a:rPr lang="en-US"/>
              <a:t>Bar Graphs</a:t>
            </a:r>
          </a:p>
        </p:txBody>
      </p:sp>
      <p:sp>
        <p:nvSpPr>
          <p:cNvPr id="4" name="Text Placeholder 3">
            <a:extLst>
              <a:ext uri="{FF2B5EF4-FFF2-40B4-BE49-F238E27FC236}">
                <a16:creationId xmlns:a16="http://schemas.microsoft.com/office/drawing/2014/main" id="{961379D0-FFC7-6F1F-316E-839C4D0291D9}"/>
              </a:ext>
            </a:extLst>
          </p:cNvPr>
          <p:cNvSpPr>
            <a:spLocks noGrp="1"/>
          </p:cNvSpPr>
          <p:nvPr>
            <p:ph type="body" sz="quarter" idx="28"/>
          </p:nvPr>
        </p:nvSpPr>
        <p:spPr>
          <a:prstGeom prst="rect">
            <a:avLst/>
          </a:prstGeom>
        </p:spPr>
        <p:txBody>
          <a:bodyPr>
            <a:normAutofit/>
          </a:bodyPr>
          <a:lstStyle/>
          <a:p>
            <a:r>
              <a:rPr lang="en-US"/>
              <a:t>LIGHT MODE</a:t>
            </a:r>
          </a:p>
        </p:txBody>
      </p:sp>
      <p:sp>
        <p:nvSpPr>
          <p:cNvPr id="14" name="Text Placeholder 13">
            <a:extLst>
              <a:ext uri="{FF2B5EF4-FFF2-40B4-BE49-F238E27FC236}">
                <a16:creationId xmlns:a16="http://schemas.microsoft.com/office/drawing/2014/main" id="{DE628692-6F34-46BE-4D94-C57A10687F35}"/>
              </a:ext>
            </a:extLst>
          </p:cNvPr>
          <p:cNvSpPr>
            <a:spLocks noGrp="1"/>
          </p:cNvSpPr>
          <p:nvPr>
            <p:ph type="body" sz="quarter" idx="11"/>
          </p:nvPr>
        </p:nvSpPr>
        <p:spPr>
          <a:prstGeom prst="rect">
            <a:avLst/>
          </a:prstGeom>
        </p:spPr>
        <p:txBody>
          <a:bodyPr/>
          <a:lstStyle/>
          <a:p>
            <a:r>
              <a:rPr lang="en-US">
                <a:solidFill>
                  <a:schemeClr val="tx1"/>
                </a:solidFill>
              </a:rPr>
              <a:t>Solid color version</a:t>
            </a:r>
          </a:p>
        </p:txBody>
      </p:sp>
      <p:sp>
        <p:nvSpPr>
          <p:cNvPr id="51" name="TextBox 50">
            <a:extLst>
              <a:ext uri="{FF2B5EF4-FFF2-40B4-BE49-F238E27FC236}">
                <a16:creationId xmlns:a16="http://schemas.microsoft.com/office/drawing/2014/main" id="{9695AA35-EDFC-C85D-1739-0C20268F0851}"/>
              </a:ext>
            </a:extLst>
          </p:cNvPr>
          <p:cNvSpPr txBox="1"/>
          <p:nvPr/>
        </p:nvSpPr>
        <p:spPr>
          <a:xfrm>
            <a:off x="5445211" y="1466335"/>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
        <p:nvSpPr>
          <p:cNvPr id="49" name="TextBox 48">
            <a:extLst>
              <a:ext uri="{FF2B5EF4-FFF2-40B4-BE49-F238E27FC236}">
                <a16:creationId xmlns:a16="http://schemas.microsoft.com/office/drawing/2014/main" id="{B5251C9E-22B3-3BC7-9269-2BF02EA3012C}"/>
              </a:ext>
            </a:extLst>
          </p:cNvPr>
          <p:cNvSpPr txBox="1"/>
          <p:nvPr/>
        </p:nvSpPr>
        <p:spPr>
          <a:xfrm>
            <a:off x="1780497" y="2256646"/>
            <a:ext cx="3670135" cy="553228"/>
          </a:xfrm>
          <a:prstGeom prst="rect">
            <a:avLst/>
          </a:prstGeom>
          <a:noFill/>
        </p:spPr>
        <p:txBody>
          <a:bodyPr wrap="square" rtlCol="0">
            <a:spAutoFit/>
          </a:bodyPr>
          <a:lstStyle/>
          <a:p>
            <a:pPr algn="ctr" defTabSz="914377">
              <a:lnSpc>
                <a:spcPct val="150000"/>
              </a:lnSpc>
              <a:defRPr/>
            </a:pPr>
            <a:r>
              <a:rPr lang="en-US" sz="1100" b="1" kern="800" spc="133">
                <a:latin typeface="Calibri"/>
                <a:cs typeface="Arial Black"/>
              </a:rPr>
              <a:t>REVENUES BY INDUSTRY VERTICAL</a:t>
            </a:r>
          </a:p>
          <a:p>
            <a:pPr algn="ctr" defTabSz="914377">
              <a:lnSpc>
                <a:spcPct val="150000"/>
              </a:lnSpc>
              <a:defRPr/>
            </a:pPr>
            <a:r>
              <a:rPr lang="en-US" sz="1000" kern="800">
                <a:latin typeface="Calibri"/>
                <a:cs typeface="Arial Black"/>
              </a:rPr>
              <a:t>(Reported $ &amp; YoY Growth)</a:t>
            </a:r>
          </a:p>
        </p:txBody>
      </p:sp>
      <p:grpSp>
        <p:nvGrpSpPr>
          <p:cNvPr id="100" name="Group 99">
            <a:extLst>
              <a:ext uri="{FF2B5EF4-FFF2-40B4-BE49-F238E27FC236}">
                <a16:creationId xmlns:a16="http://schemas.microsoft.com/office/drawing/2014/main" id="{51E5D692-EB3C-A914-3619-6AB0F66ED3C3}"/>
              </a:ext>
            </a:extLst>
          </p:cNvPr>
          <p:cNvGrpSpPr/>
          <p:nvPr/>
        </p:nvGrpSpPr>
        <p:grpSpPr>
          <a:xfrm>
            <a:off x="779495" y="3118874"/>
            <a:ext cx="5672138" cy="2954937"/>
            <a:chOff x="779495" y="3225204"/>
            <a:chExt cx="5672138" cy="2954937"/>
          </a:xfrm>
        </p:grpSpPr>
        <p:graphicFrame>
          <p:nvGraphicFramePr>
            <p:cNvPr id="47" name="Chart 46">
              <a:extLst>
                <a:ext uri="{FF2B5EF4-FFF2-40B4-BE49-F238E27FC236}">
                  <a16:creationId xmlns:a16="http://schemas.microsoft.com/office/drawing/2014/main" id="{F4C403E3-62AD-F8ED-A395-88AAD72C4016}"/>
                </a:ext>
              </a:extLst>
            </p:cNvPr>
            <p:cNvGraphicFramePr/>
            <p:nvPr>
              <p:extLst>
                <p:ext uri="{D42A27DB-BD31-4B8C-83A1-F6EECF244321}">
                  <p14:modId xmlns:p14="http://schemas.microsoft.com/office/powerpoint/2010/main" val="1932825306"/>
                </p:ext>
              </p:extLst>
            </p:nvPr>
          </p:nvGraphicFramePr>
          <p:xfrm>
            <a:off x="779495" y="3240600"/>
            <a:ext cx="5672138" cy="2939541"/>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a:extLst>
                <a:ext uri="{FF2B5EF4-FFF2-40B4-BE49-F238E27FC236}">
                  <a16:creationId xmlns:a16="http://schemas.microsoft.com/office/drawing/2014/main" id="{23A279F2-6E2F-7A66-1A0B-6F1E14E8AAE1}"/>
                </a:ext>
              </a:extLst>
            </p:cNvPr>
            <p:cNvSpPr/>
            <p:nvPr/>
          </p:nvSpPr>
          <p:spPr>
            <a:xfrm>
              <a:off x="1123028" y="3392954"/>
              <a:ext cx="542136" cy="346249"/>
            </a:xfrm>
            <a:prstGeom prst="rect">
              <a:avLst/>
            </a:prstGeom>
          </p:spPr>
          <p:txBody>
            <a:bodyPr wrap="square" tIns="91440" bIns="91440">
              <a:spAutoFit/>
            </a:bodyPr>
            <a:lstStyle/>
            <a:p>
              <a:pPr algn="ctr" defTabSz="685783">
                <a:defRPr/>
              </a:pPr>
              <a:r>
                <a:rPr lang="en-US" sz="1050" b="1"/>
                <a:t>20.8%</a:t>
              </a:r>
            </a:p>
          </p:txBody>
        </p:sp>
        <p:sp>
          <p:nvSpPr>
            <p:cNvPr id="89" name="Rectangle 88">
              <a:extLst>
                <a:ext uri="{FF2B5EF4-FFF2-40B4-BE49-F238E27FC236}">
                  <a16:creationId xmlns:a16="http://schemas.microsoft.com/office/drawing/2014/main" id="{76E49253-F52C-BA13-0BC4-0633E4CFAC7A}"/>
                </a:ext>
              </a:extLst>
            </p:cNvPr>
            <p:cNvSpPr/>
            <p:nvPr/>
          </p:nvSpPr>
          <p:spPr>
            <a:xfrm>
              <a:off x="2006005" y="3726707"/>
              <a:ext cx="542136" cy="346249"/>
            </a:xfrm>
            <a:prstGeom prst="rect">
              <a:avLst/>
            </a:prstGeom>
          </p:spPr>
          <p:txBody>
            <a:bodyPr wrap="square" tIns="91440" bIns="91440">
              <a:spAutoFit/>
            </a:bodyPr>
            <a:lstStyle/>
            <a:p>
              <a:pPr algn="ctr" defTabSz="685783">
                <a:defRPr/>
              </a:pPr>
              <a:r>
                <a:rPr lang="en-US" sz="1050" b="1"/>
                <a:t>17%</a:t>
              </a:r>
            </a:p>
          </p:txBody>
        </p:sp>
        <p:sp>
          <p:nvSpPr>
            <p:cNvPr id="90" name="Rectangle 89">
              <a:extLst>
                <a:ext uri="{FF2B5EF4-FFF2-40B4-BE49-F238E27FC236}">
                  <a16:creationId xmlns:a16="http://schemas.microsoft.com/office/drawing/2014/main" id="{303E64BD-12C4-B5BD-CEDD-16A22ADC1C00}"/>
                </a:ext>
              </a:extLst>
            </p:cNvPr>
            <p:cNvSpPr/>
            <p:nvPr/>
          </p:nvSpPr>
          <p:spPr>
            <a:xfrm>
              <a:off x="2895599" y="3747973"/>
              <a:ext cx="542136" cy="346249"/>
            </a:xfrm>
            <a:prstGeom prst="rect">
              <a:avLst/>
            </a:prstGeom>
          </p:spPr>
          <p:txBody>
            <a:bodyPr wrap="square" tIns="91440" bIns="91440">
              <a:spAutoFit/>
            </a:bodyPr>
            <a:lstStyle/>
            <a:p>
              <a:pPr algn="ctr" defTabSz="685783">
                <a:defRPr/>
              </a:pPr>
              <a:r>
                <a:rPr lang="en-US" sz="1050" b="1"/>
                <a:t>16.7%</a:t>
              </a:r>
            </a:p>
          </p:txBody>
        </p:sp>
        <p:sp>
          <p:nvSpPr>
            <p:cNvPr id="91" name="Rectangle 90">
              <a:extLst>
                <a:ext uri="{FF2B5EF4-FFF2-40B4-BE49-F238E27FC236}">
                  <a16:creationId xmlns:a16="http://schemas.microsoft.com/office/drawing/2014/main" id="{2671BF6E-E041-A5AB-A51B-322C7D7429B3}"/>
                </a:ext>
              </a:extLst>
            </p:cNvPr>
            <p:cNvSpPr/>
            <p:nvPr/>
          </p:nvSpPr>
          <p:spPr>
            <a:xfrm>
              <a:off x="3801136" y="4150237"/>
              <a:ext cx="542136" cy="346249"/>
            </a:xfrm>
            <a:prstGeom prst="rect">
              <a:avLst/>
            </a:prstGeom>
          </p:spPr>
          <p:txBody>
            <a:bodyPr wrap="square" tIns="91440" bIns="91440">
              <a:spAutoFit/>
            </a:bodyPr>
            <a:lstStyle/>
            <a:p>
              <a:pPr algn="ctr" defTabSz="685783">
                <a:defRPr/>
              </a:pPr>
              <a:r>
                <a:rPr lang="en-US" sz="1050" b="1"/>
                <a:t>12%</a:t>
              </a:r>
            </a:p>
          </p:txBody>
        </p:sp>
        <p:sp>
          <p:nvSpPr>
            <p:cNvPr id="92" name="Rectangle 91">
              <a:extLst>
                <a:ext uri="{FF2B5EF4-FFF2-40B4-BE49-F238E27FC236}">
                  <a16:creationId xmlns:a16="http://schemas.microsoft.com/office/drawing/2014/main" id="{A16DF3CE-7EA6-CDEF-02AE-400C9AF25280}"/>
                </a:ext>
              </a:extLst>
            </p:cNvPr>
            <p:cNvSpPr/>
            <p:nvPr/>
          </p:nvSpPr>
          <p:spPr>
            <a:xfrm>
              <a:off x="4694270" y="4277828"/>
              <a:ext cx="542136" cy="346249"/>
            </a:xfrm>
            <a:prstGeom prst="rect">
              <a:avLst/>
            </a:prstGeom>
          </p:spPr>
          <p:txBody>
            <a:bodyPr wrap="square" tIns="91440" bIns="91440">
              <a:spAutoFit/>
            </a:bodyPr>
            <a:lstStyle/>
            <a:p>
              <a:pPr algn="ctr" defTabSz="685783">
                <a:defRPr/>
              </a:pPr>
              <a:r>
                <a:rPr lang="en-US" sz="1050" b="1"/>
                <a:t>10.6%</a:t>
              </a:r>
            </a:p>
          </p:txBody>
        </p:sp>
        <p:sp>
          <p:nvSpPr>
            <p:cNvPr id="93" name="Rectangle 92">
              <a:extLst>
                <a:ext uri="{FF2B5EF4-FFF2-40B4-BE49-F238E27FC236}">
                  <a16:creationId xmlns:a16="http://schemas.microsoft.com/office/drawing/2014/main" id="{9EDD91CD-2C38-82F3-0C74-9E400C7E6655}"/>
                </a:ext>
              </a:extLst>
            </p:cNvPr>
            <p:cNvSpPr/>
            <p:nvPr/>
          </p:nvSpPr>
          <p:spPr>
            <a:xfrm>
              <a:off x="5598037" y="3225204"/>
              <a:ext cx="542136" cy="346249"/>
            </a:xfrm>
            <a:prstGeom prst="rect">
              <a:avLst/>
            </a:prstGeom>
          </p:spPr>
          <p:txBody>
            <a:bodyPr wrap="square" tIns="91440" bIns="91440">
              <a:spAutoFit/>
            </a:bodyPr>
            <a:lstStyle/>
            <a:p>
              <a:pPr algn="ctr" defTabSz="685783">
                <a:defRPr/>
              </a:pPr>
              <a:r>
                <a:rPr lang="en-US" sz="1050" b="1"/>
                <a:t>22.9%</a:t>
              </a:r>
            </a:p>
          </p:txBody>
        </p:sp>
      </p:grpSp>
      <p:sp>
        <p:nvSpPr>
          <p:cNvPr id="50" name="TextBox 49">
            <a:extLst>
              <a:ext uri="{FF2B5EF4-FFF2-40B4-BE49-F238E27FC236}">
                <a16:creationId xmlns:a16="http://schemas.microsoft.com/office/drawing/2014/main" id="{DB08BA93-2FC8-91A2-3D41-B7536C0A6AEF}"/>
              </a:ext>
            </a:extLst>
          </p:cNvPr>
          <p:cNvSpPr txBox="1"/>
          <p:nvPr/>
        </p:nvSpPr>
        <p:spPr>
          <a:xfrm>
            <a:off x="7625523" y="2256646"/>
            <a:ext cx="3670135" cy="553228"/>
          </a:xfrm>
          <a:prstGeom prst="rect">
            <a:avLst/>
          </a:prstGeom>
          <a:noFill/>
        </p:spPr>
        <p:txBody>
          <a:bodyPr wrap="square" rtlCol="0">
            <a:spAutoFit/>
          </a:bodyPr>
          <a:lstStyle/>
          <a:p>
            <a:pPr algn="ctr" defTabSz="914377">
              <a:lnSpc>
                <a:spcPct val="150000"/>
              </a:lnSpc>
              <a:defRPr/>
            </a:pPr>
            <a:r>
              <a:rPr lang="en-US" sz="1100" b="1" kern="800" spc="133">
                <a:latin typeface="Calibri"/>
                <a:cs typeface="Arial Black"/>
              </a:rPr>
              <a:t>REVENUES BY GEOGRAPHY</a:t>
            </a:r>
          </a:p>
          <a:p>
            <a:pPr algn="ctr" defTabSz="914377">
              <a:lnSpc>
                <a:spcPct val="150000"/>
              </a:lnSpc>
              <a:defRPr/>
            </a:pPr>
            <a:r>
              <a:rPr lang="en-US" sz="1000" kern="800">
                <a:latin typeface="Calibri"/>
                <a:cs typeface="Arial Black"/>
              </a:rPr>
              <a:t>(Reported $ &amp; YoY Growth)</a:t>
            </a:r>
          </a:p>
        </p:txBody>
      </p:sp>
      <p:grpSp>
        <p:nvGrpSpPr>
          <p:cNvPr id="101" name="Group 100">
            <a:extLst>
              <a:ext uri="{FF2B5EF4-FFF2-40B4-BE49-F238E27FC236}">
                <a16:creationId xmlns:a16="http://schemas.microsoft.com/office/drawing/2014/main" id="{D23DCEC8-CE7D-4C8D-C592-3B851B7E635F}"/>
              </a:ext>
            </a:extLst>
          </p:cNvPr>
          <p:cNvGrpSpPr/>
          <p:nvPr/>
        </p:nvGrpSpPr>
        <p:grpSpPr>
          <a:xfrm>
            <a:off x="7531385" y="3368740"/>
            <a:ext cx="3858410" cy="2391763"/>
            <a:chOff x="7531385" y="3475070"/>
            <a:chExt cx="3858410" cy="2391763"/>
          </a:xfrm>
        </p:grpSpPr>
        <p:graphicFrame>
          <p:nvGraphicFramePr>
            <p:cNvPr id="88" name="Chart 87">
              <a:extLst>
                <a:ext uri="{FF2B5EF4-FFF2-40B4-BE49-F238E27FC236}">
                  <a16:creationId xmlns:a16="http://schemas.microsoft.com/office/drawing/2014/main" id="{535BBA9C-15F1-F78F-AB81-FB64510A65A8}"/>
                </a:ext>
              </a:extLst>
            </p:cNvPr>
            <p:cNvGraphicFramePr/>
            <p:nvPr>
              <p:extLst>
                <p:ext uri="{D42A27DB-BD31-4B8C-83A1-F6EECF244321}">
                  <p14:modId xmlns:p14="http://schemas.microsoft.com/office/powerpoint/2010/main" val="1140919510"/>
                </p:ext>
              </p:extLst>
            </p:nvPr>
          </p:nvGraphicFramePr>
          <p:xfrm>
            <a:off x="7531385" y="3548028"/>
            <a:ext cx="3858410" cy="2318805"/>
          </p:xfrm>
          <a:graphic>
            <a:graphicData uri="http://schemas.openxmlformats.org/drawingml/2006/chart">
              <c:chart xmlns:c="http://schemas.openxmlformats.org/drawingml/2006/chart" xmlns:r="http://schemas.openxmlformats.org/officeDocument/2006/relationships" r:id="rId3"/>
            </a:graphicData>
          </a:graphic>
        </p:graphicFrame>
        <p:sp>
          <p:nvSpPr>
            <p:cNvPr id="94" name="Rectangle 93">
              <a:extLst>
                <a:ext uri="{FF2B5EF4-FFF2-40B4-BE49-F238E27FC236}">
                  <a16:creationId xmlns:a16="http://schemas.microsoft.com/office/drawing/2014/main" id="{87EFD81B-B098-4E68-19EC-5661A6E8B28E}"/>
                </a:ext>
              </a:extLst>
            </p:cNvPr>
            <p:cNvSpPr/>
            <p:nvPr/>
          </p:nvSpPr>
          <p:spPr>
            <a:xfrm>
              <a:off x="7848600" y="3475070"/>
              <a:ext cx="542136" cy="346249"/>
            </a:xfrm>
            <a:prstGeom prst="rect">
              <a:avLst/>
            </a:prstGeom>
          </p:spPr>
          <p:txBody>
            <a:bodyPr wrap="square" tIns="91440" bIns="91440">
              <a:spAutoFit/>
            </a:bodyPr>
            <a:lstStyle/>
            <a:p>
              <a:pPr algn="ctr" defTabSz="685783">
                <a:defRPr/>
              </a:pPr>
              <a:r>
                <a:rPr lang="en-US" sz="1050" b="1"/>
                <a:t>55%</a:t>
              </a:r>
            </a:p>
          </p:txBody>
        </p:sp>
        <p:sp>
          <p:nvSpPr>
            <p:cNvPr id="95" name="Rectangle 94">
              <a:extLst>
                <a:ext uri="{FF2B5EF4-FFF2-40B4-BE49-F238E27FC236}">
                  <a16:creationId xmlns:a16="http://schemas.microsoft.com/office/drawing/2014/main" id="{DB1EDE3E-D56A-C6D7-3866-BE5D8FED844D}"/>
                </a:ext>
              </a:extLst>
            </p:cNvPr>
            <p:cNvSpPr/>
            <p:nvPr/>
          </p:nvSpPr>
          <p:spPr>
            <a:xfrm>
              <a:off x="8720469" y="4325675"/>
              <a:ext cx="542136" cy="346249"/>
            </a:xfrm>
            <a:prstGeom prst="rect">
              <a:avLst/>
            </a:prstGeom>
          </p:spPr>
          <p:txBody>
            <a:bodyPr wrap="square" tIns="91440" bIns="91440">
              <a:spAutoFit/>
            </a:bodyPr>
            <a:lstStyle/>
            <a:p>
              <a:pPr algn="ctr" defTabSz="685783">
                <a:defRPr/>
              </a:pPr>
              <a:r>
                <a:rPr lang="en-US" sz="1050" b="1"/>
                <a:t>28%</a:t>
              </a:r>
            </a:p>
          </p:txBody>
        </p:sp>
        <p:sp>
          <p:nvSpPr>
            <p:cNvPr id="96" name="Rectangle 95">
              <a:extLst>
                <a:ext uri="{FF2B5EF4-FFF2-40B4-BE49-F238E27FC236}">
                  <a16:creationId xmlns:a16="http://schemas.microsoft.com/office/drawing/2014/main" id="{9B5507B0-891E-4DC4-5031-FCF5C267A31B}"/>
                </a:ext>
              </a:extLst>
            </p:cNvPr>
            <p:cNvSpPr/>
            <p:nvPr/>
          </p:nvSpPr>
          <p:spPr>
            <a:xfrm>
              <a:off x="9613604" y="4889201"/>
              <a:ext cx="542136" cy="346249"/>
            </a:xfrm>
            <a:prstGeom prst="rect">
              <a:avLst/>
            </a:prstGeom>
          </p:spPr>
          <p:txBody>
            <a:bodyPr wrap="square" tIns="91440" bIns="91440">
              <a:spAutoFit/>
            </a:bodyPr>
            <a:lstStyle/>
            <a:p>
              <a:pPr algn="ctr" defTabSz="685783">
                <a:defRPr/>
              </a:pPr>
              <a:r>
                <a:rPr lang="en-US" sz="1050" b="1"/>
                <a:t>10%</a:t>
              </a:r>
            </a:p>
          </p:txBody>
        </p:sp>
        <p:sp>
          <p:nvSpPr>
            <p:cNvPr id="97" name="Rectangle 96">
              <a:extLst>
                <a:ext uri="{FF2B5EF4-FFF2-40B4-BE49-F238E27FC236}">
                  <a16:creationId xmlns:a16="http://schemas.microsoft.com/office/drawing/2014/main" id="{EDDB489A-5B21-85E9-2442-E4433FB9F535}"/>
                </a:ext>
              </a:extLst>
            </p:cNvPr>
            <p:cNvSpPr/>
            <p:nvPr/>
          </p:nvSpPr>
          <p:spPr>
            <a:xfrm>
              <a:off x="10515600" y="4988437"/>
              <a:ext cx="542136" cy="346249"/>
            </a:xfrm>
            <a:prstGeom prst="rect">
              <a:avLst/>
            </a:prstGeom>
          </p:spPr>
          <p:txBody>
            <a:bodyPr wrap="square" tIns="91440" bIns="91440">
              <a:spAutoFit/>
            </a:bodyPr>
            <a:lstStyle/>
            <a:p>
              <a:pPr algn="ctr" defTabSz="685783">
                <a:defRPr/>
              </a:pPr>
              <a:r>
                <a:rPr lang="en-US" sz="1050" b="1"/>
                <a:t>7%</a:t>
              </a:r>
            </a:p>
          </p:txBody>
        </p:sp>
      </p:grpSp>
    </p:spTree>
    <p:extLst>
      <p:ext uri="{BB962C8B-B14F-4D97-AF65-F5344CB8AC3E}">
        <p14:creationId xmlns:p14="http://schemas.microsoft.com/office/powerpoint/2010/main" val="32418253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A1B9F2-0982-3FE4-FD90-4C5D3799BB08}"/>
              </a:ext>
            </a:extLst>
          </p:cNvPr>
          <p:cNvSpPr>
            <a:spLocks noGrp="1"/>
          </p:cNvSpPr>
          <p:nvPr>
            <p:ph type="title"/>
          </p:nvPr>
        </p:nvSpPr>
        <p:spPr/>
        <p:txBody>
          <a:bodyPr/>
          <a:lstStyle/>
          <a:p>
            <a:r>
              <a:rPr lang="en-US"/>
              <a:t>Large Ring Chart</a:t>
            </a:r>
          </a:p>
        </p:txBody>
      </p:sp>
      <p:sp>
        <p:nvSpPr>
          <p:cNvPr id="4" name="Text Placeholder 3">
            <a:extLst>
              <a:ext uri="{FF2B5EF4-FFF2-40B4-BE49-F238E27FC236}">
                <a16:creationId xmlns:a16="http://schemas.microsoft.com/office/drawing/2014/main" id="{961379D0-FFC7-6F1F-316E-839C4D0291D9}"/>
              </a:ext>
            </a:extLst>
          </p:cNvPr>
          <p:cNvSpPr>
            <a:spLocks noGrp="1"/>
          </p:cNvSpPr>
          <p:nvPr>
            <p:ph type="body" sz="quarter" idx="28"/>
          </p:nvPr>
        </p:nvSpPr>
        <p:spPr/>
        <p:txBody>
          <a:bodyPr>
            <a:normAutofit/>
          </a:bodyPr>
          <a:lstStyle/>
          <a:p>
            <a:r>
              <a:rPr lang="en-US">
                <a:solidFill>
                  <a:schemeClr val="tx1"/>
                </a:solidFill>
              </a:rPr>
              <a:t>LIGHT MODE</a:t>
            </a:r>
          </a:p>
        </p:txBody>
      </p:sp>
      <p:sp>
        <p:nvSpPr>
          <p:cNvPr id="51" name="TextBox 50">
            <a:extLst>
              <a:ext uri="{FF2B5EF4-FFF2-40B4-BE49-F238E27FC236}">
                <a16:creationId xmlns:a16="http://schemas.microsoft.com/office/drawing/2014/main" id="{9695AA35-EDFC-C85D-1739-0C20268F0851}"/>
              </a:ext>
            </a:extLst>
          </p:cNvPr>
          <p:cNvSpPr txBox="1"/>
          <p:nvPr/>
        </p:nvSpPr>
        <p:spPr>
          <a:xfrm>
            <a:off x="5445211" y="1466335"/>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
        <p:nvSpPr>
          <p:cNvPr id="40" name="TextBox 39">
            <a:extLst>
              <a:ext uri="{FF2B5EF4-FFF2-40B4-BE49-F238E27FC236}">
                <a16:creationId xmlns:a16="http://schemas.microsoft.com/office/drawing/2014/main" id="{E9B15ED1-329E-A856-1992-3C38DC450427}"/>
              </a:ext>
            </a:extLst>
          </p:cNvPr>
          <p:cNvSpPr txBox="1"/>
          <p:nvPr/>
        </p:nvSpPr>
        <p:spPr>
          <a:xfrm>
            <a:off x="10444480" y="2479040"/>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graphicFrame>
        <p:nvGraphicFramePr>
          <p:cNvPr id="7" name="Диаграмма 22">
            <a:extLst>
              <a:ext uri="{FF2B5EF4-FFF2-40B4-BE49-F238E27FC236}">
                <a16:creationId xmlns:a16="http://schemas.microsoft.com/office/drawing/2014/main" id="{9741E3FC-8EF2-95A1-7C1C-DAFBA077FD7C}"/>
              </a:ext>
            </a:extLst>
          </p:cNvPr>
          <p:cNvGraphicFramePr/>
          <p:nvPr>
            <p:extLst>
              <p:ext uri="{D42A27DB-BD31-4B8C-83A1-F6EECF244321}">
                <p14:modId xmlns:p14="http://schemas.microsoft.com/office/powerpoint/2010/main" val="4161438635"/>
              </p:ext>
            </p:extLst>
          </p:nvPr>
        </p:nvGraphicFramePr>
        <p:xfrm>
          <a:off x="4086225" y="1495429"/>
          <a:ext cx="6346785" cy="5302487"/>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0AFD6B12-59FD-04D9-C2E7-6444A65E8AE1}"/>
              </a:ext>
            </a:extLst>
          </p:cNvPr>
          <p:cNvSpPr txBox="1"/>
          <p:nvPr/>
        </p:nvSpPr>
        <p:spPr>
          <a:xfrm>
            <a:off x="647700" y="1676404"/>
            <a:ext cx="3670135" cy="423514"/>
          </a:xfrm>
          <a:prstGeom prst="rect">
            <a:avLst/>
          </a:prstGeom>
          <a:noFill/>
        </p:spPr>
        <p:txBody>
          <a:bodyPr wrap="square" lIns="0" rtlCol="0">
            <a:spAutoFit/>
          </a:bodyPr>
          <a:lstStyle/>
          <a:p>
            <a:pPr defTabSz="914377">
              <a:lnSpc>
                <a:spcPct val="150000"/>
              </a:lnSpc>
              <a:defRPr/>
            </a:pPr>
            <a:r>
              <a:rPr lang="en-US" sz="1600" b="1" kern="800" spc="133">
                <a:latin typeface="Calibri"/>
                <a:cs typeface="Arial Black"/>
              </a:rPr>
              <a:t>TITLE OF CHART GOES HERE</a:t>
            </a:r>
          </a:p>
        </p:txBody>
      </p:sp>
      <p:sp>
        <p:nvSpPr>
          <p:cNvPr id="13" name="Text Placeholder 8">
            <a:extLst>
              <a:ext uri="{FF2B5EF4-FFF2-40B4-BE49-F238E27FC236}">
                <a16:creationId xmlns:a16="http://schemas.microsoft.com/office/drawing/2014/main" id="{F9DCC432-6F6F-857C-7BED-C0A10D1D6641}"/>
              </a:ext>
            </a:extLst>
          </p:cNvPr>
          <p:cNvSpPr txBox="1">
            <a:spLocks/>
          </p:cNvSpPr>
          <p:nvPr/>
        </p:nvSpPr>
        <p:spPr>
          <a:xfrm>
            <a:off x="647700" y="2494129"/>
            <a:ext cx="2681288" cy="2013932"/>
          </a:xfrm>
          <a:prstGeom prst="rect">
            <a:avLst/>
          </a:prstGeom>
        </p:spPr>
        <p:txBody>
          <a:bodyPr lIns="0"/>
          <a:lstStyle>
            <a:lvl1pPr marL="0" indent="0" algn="l" defTabSz="914400" rtl="0" eaLnBrk="1" latinLnBrk="0" hangingPunct="1">
              <a:lnSpc>
                <a:spcPct val="100000"/>
              </a:lnSpc>
              <a:spcBef>
                <a:spcPts val="600"/>
              </a:spcBef>
              <a:spcAft>
                <a:spcPts val="0"/>
              </a:spcAft>
              <a:buFont typeface="Arial" panose="020B0604020202020204" pitchFamily="34" charset="0"/>
              <a:buNone/>
              <a:defRPr sz="2400" b="0" i="0" kern="1200">
                <a:solidFill>
                  <a:schemeClr val="bg1"/>
                </a:solidFill>
                <a:latin typeface="+mn-lt"/>
                <a:ea typeface="Calibri" panose="020F0502020204030204" pitchFamily="34" charset="0"/>
                <a:cs typeface="Calibri" panose="020F0502020204030204" pitchFamily="34" charset="0"/>
              </a:defRPr>
            </a:lvl1pPr>
            <a:lvl2pPr marL="6858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bg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bg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solidFill>
                  <a:schemeClr val="tx1"/>
                </a:solidFill>
                <a:latin typeface="Calibri Light" panose="020F0302020204030204" pitchFamily="34" charset="0"/>
                <a:cs typeface="Calibri Light" panose="020F0302020204030204" pitchFamily="34" charset="0"/>
              </a:rPr>
              <a:t>Optional additional information or bullet points can go here.</a:t>
            </a:r>
          </a:p>
        </p:txBody>
      </p:sp>
    </p:spTree>
    <p:extLst>
      <p:ext uri="{BB962C8B-B14F-4D97-AF65-F5344CB8AC3E}">
        <p14:creationId xmlns:p14="http://schemas.microsoft.com/office/powerpoint/2010/main" val="3288770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Нижний колонтитул 4">
            <a:extLst>
              <a:ext uri="{FF2B5EF4-FFF2-40B4-BE49-F238E27FC236}">
                <a16:creationId xmlns:a16="http://schemas.microsoft.com/office/drawing/2014/main" id="{2E101CB8-5FD2-6341-A018-3A914A755773}"/>
              </a:ext>
            </a:extLst>
          </p:cNvPr>
          <p:cNvSpPr>
            <a:spLocks noGrp="1"/>
          </p:cNvSpPr>
          <p:nvPr>
            <p:ph type="ftr" sz="quarter" idx="3"/>
          </p:nvPr>
        </p:nvSpPr>
        <p:spPr/>
        <p:txBody>
          <a:bodyPr/>
          <a:lstStyle/>
          <a:p>
            <a:r>
              <a:rPr lang="en-US"/>
              <a:t>EPAM Proprietary &amp; Confidential.</a:t>
            </a:r>
          </a:p>
        </p:txBody>
      </p:sp>
      <p:sp>
        <p:nvSpPr>
          <p:cNvPr id="6" name="Text Placeholder 6">
            <a:extLst>
              <a:ext uri="{FF2B5EF4-FFF2-40B4-BE49-F238E27FC236}">
                <a16:creationId xmlns:a16="http://schemas.microsoft.com/office/drawing/2014/main" id="{8231DE1B-255C-07A1-9A75-EA7D9294AAEF}"/>
              </a:ext>
            </a:extLst>
          </p:cNvPr>
          <p:cNvSpPr txBox="1">
            <a:spLocks/>
          </p:cNvSpPr>
          <p:nvPr/>
        </p:nvSpPr>
        <p:spPr>
          <a:xfrm>
            <a:off x="1055597" y="2419867"/>
            <a:ext cx="10080806" cy="738664"/>
          </a:xfrm>
          <a:prstGeom prst="rect">
            <a:avLst/>
          </a:prstGeom>
        </p:spPr>
        <p:txBody>
          <a:bodyPr vert="horz" wrap="square" lIns="0" tIns="0" rIns="0" bIns="0" rtlCol="0">
            <a:spAutoFit/>
          </a:bodyPr>
          <a:lstStyle>
            <a:lvl1pPr marL="0" indent="0" algn="ctr" defTabSz="914400" rtl="0" eaLnBrk="1" latinLnBrk="0" hangingPunct="1">
              <a:lnSpc>
                <a:spcPts val="8200"/>
              </a:lnSpc>
              <a:spcBef>
                <a:spcPts val="0"/>
              </a:spcBef>
              <a:spcAft>
                <a:spcPts val="0"/>
              </a:spcAft>
              <a:buFont typeface="Arial" panose="020B0604020202020204" pitchFamily="34" charset="0"/>
              <a:buNone/>
              <a:defRPr lang="en-US" sz="8000" b="0" i="0" kern="1200">
                <a:solidFill>
                  <a:schemeClr val="tx1"/>
                </a:solidFill>
                <a:latin typeface="Calibri Light" panose="020F0302020204030204" pitchFamily="34" charset="0"/>
                <a:ea typeface="Calibri" panose="020F0502020204030204" pitchFamily="34" charset="0"/>
                <a:cs typeface="Calibri Light" panose="020F0302020204030204" pitchFamily="34" charset="0"/>
              </a:defRPr>
            </a:lvl1pPr>
            <a:lvl2pPr marL="182880" indent="-182880" algn="l" defTabSz="914400" rtl="0" eaLnBrk="1" latinLnBrk="0" hangingPunct="1">
              <a:lnSpc>
                <a:spcPct val="100000"/>
              </a:lnSpc>
              <a:spcBef>
                <a:spcPts val="600"/>
              </a:spcBef>
              <a:spcAft>
                <a:spcPts val="0"/>
              </a:spcAft>
              <a:buClr>
                <a:schemeClr val="tx1"/>
              </a:buClr>
              <a:buFont typeface="Arial" panose="020B0604020202020204" pitchFamily="34" charset="0"/>
              <a:buNone/>
              <a:defRPr lang="en-US" sz="1400" b="0" i="0" kern="1200">
                <a:solidFill>
                  <a:schemeClr val="tx1"/>
                </a:solidFill>
                <a:latin typeface="+mn-lt"/>
                <a:ea typeface="Human Sans"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Font typeface="Courier New" panose="02070309020205020404" pitchFamily="49" charset="0"/>
              <a:buChar char="o"/>
              <a:defRPr lang="en-US" sz="1200" b="0" i="0" kern="1200" dirty="0" smtClean="0">
                <a:solidFill>
                  <a:schemeClr val="tx1"/>
                </a:solidFill>
                <a:latin typeface="+mn-lt"/>
                <a:ea typeface="Human Sans"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4800" dirty="0"/>
              <a:t>Easy Refactoring with </a:t>
            </a:r>
            <a:r>
              <a:rPr lang="en-US" sz="4800" dirty="0" err="1"/>
              <a:t>OpenRewrite</a:t>
            </a:r>
            <a:r>
              <a:rPr lang="en-US" sz="4800" dirty="0"/>
              <a:t>:</a:t>
            </a:r>
          </a:p>
        </p:txBody>
      </p:sp>
      <p:sp>
        <p:nvSpPr>
          <p:cNvPr id="8" name="TextBox 7">
            <a:extLst>
              <a:ext uri="{FF2B5EF4-FFF2-40B4-BE49-F238E27FC236}">
                <a16:creationId xmlns:a16="http://schemas.microsoft.com/office/drawing/2014/main" id="{37530199-8C02-8FE8-32A8-30A2BA90573C}"/>
              </a:ext>
            </a:extLst>
          </p:cNvPr>
          <p:cNvSpPr txBox="1"/>
          <p:nvPr/>
        </p:nvSpPr>
        <p:spPr>
          <a:xfrm>
            <a:off x="1922543" y="3293728"/>
            <a:ext cx="8096946" cy="1938992"/>
          </a:xfrm>
          <a:prstGeom prst="rect">
            <a:avLst/>
          </a:prstGeom>
          <a:noFill/>
        </p:spPr>
        <p:txBody>
          <a:bodyPr wrap="square">
            <a:spAutoFit/>
          </a:bodyPr>
          <a:lstStyle/>
          <a:p>
            <a:pPr algn="ctr">
              <a:lnSpc>
                <a:spcPct val="100000"/>
              </a:lnSpc>
            </a:pPr>
            <a:r>
              <a:rPr lang="en-US" sz="6000" dirty="0">
                <a:gradFill>
                  <a:gsLst>
                    <a:gs pos="0">
                      <a:schemeClr val="accent4">
                        <a:lumMod val="60000"/>
                        <a:lumOff val="40000"/>
                      </a:schemeClr>
                    </a:gs>
                    <a:gs pos="100000">
                      <a:schemeClr val="accent2">
                        <a:lumMod val="60000"/>
                        <a:lumOff val="40000"/>
                      </a:schemeClr>
                    </a:gs>
                    <a:gs pos="38000">
                      <a:schemeClr val="accent4"/>
                    </a:gs>
                  </a:gsLst>
                  <a:lin ang="1200000" scaled="0"/>
                </a:gradFill>
                <a:latin typeface="Calibri" panose="020F0502020204030204" pitchFamily="34" charset="0"/>
                <a:cs typeface="Calibri" panose="020F0502020204030204" pitchFamily="34" charset="0"/>
              </a:rPr>
              <a:t>Upgrade your Java codebase in a few clicks</a:t>
            </a:r>
          </a:p>
        </p:txBody>
      </p:sp>
      <p:sp>
        <p:nvSpPr>
          <p:cNvPr id="9" name="Text Placeholder 12">
            <a:extLst>
              <a:ext uri="{FF2B5EF4-FFF2-40B4-BE49-F238E27FC236}">
                <a16:creationId xmlns:a16="http://schemas.microsoft.com/office/drawing/2014/main" id="{47A36237-967B-BAA5-648D-0CA124CE8FA7}"/>
              </a:ext>
            </a:extLst>
          </p:cNvPr>
          <p:cNvSpPr txBox="1">
            <a:spLocks/>
          </p:cNvSpPr>
          <p:nvPr/>
        </p:nvSpPr>
        <p:spPr>
          <a:xfrm>
            <a:off x="700325" y="5367917"/>
            <a:ext cx="10583760" cy="200055"/>
          </a:xfrm>
          <a:prstGeom prst="rect">
            <a:avLst/>
          </a:prstGeom>
        </p:spPr>
        <p:txBody>
          <a:bodyPr vert="horz" wrap="square" lIns="0" tIns="0" rIns="0" bIns="0" rtlCol="0">
            <a:spAutoFit/>
          </a:bodyPr>
          <a:lstStyle>
            <a:lvl1pPr marL="0" indent="0" algn="ctr" defTabSz="914400" rtl="0" eaLnBrk="1" latinLnBrk="0" hangingPunct="1">
              <a:lnSpc>
                <a:spcPct val="100000"/>
              </a:lnSpc>
              <a:spcBef>
                <a:spcPts val="0"/>
              </a:spcBef>
              <a:spcAft>
                <a:spcPts val="0"/>
              </a:spcAft>
              <a:buFont typeface="Arial" panose="020B0604020202020204" pitchFamily="34" charset="0"/>
              <a:buNone/>
              <a:defRPr lang="en-US" sz="1300" b="1" i="0" kern="1200" spc="400" baseline="0">
                <a:solidFill>
                  <a:srgbClr val="2590EE"/>
                </a:solidFill>
                <a:latin typeface="Calibri" panose="020F0502020204030204" pitchFamily="34" charset="0"/>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spcAft>
                <a:spcPts val="0"/>
              </a:spcAft>
              <a:buClr>
                <a:schemeClr val="tx1"/>
              </a:buClr>
              <a:buFont typeface="Arial" panose="020B0604020202020204" pitchFamily="34" charset="0"/>
              <a:buNone/>
              <a:defRPr lang="en-US" sz="1400" b="0" i="0" kern="1200">
                <a:solidFill>
                  <a:schemeClr val="tx1"/>
                </a:solidFill>
                <a:latin typeface="+mn-lt"/>
                <a:ea typeface="Human Sans"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Font typeface="Courier New" panose="02070309020205020404" pitchFamily="49" charset="0"/>
              <a:buChar char="o"/>
              <a:defRPr lang="en-US" sz="1200" b="0" i="0" kern="1200" dirty="0" smtClean="0">
                <a:solidFill>
                  <a:schemeClr val="tx1"/>
                </a:solidFill>
                <a:latin typeface="+mn-lt"/>
                <a:ea typeface="Human Sans"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tx1"/>
                </a:solidFill>
              </a:rPr>
              <a:t>25 MARCH 2025</a:t>
            </a:r>
            <a:endParaRPr lang="en-US" dirty="0">
              <a:solidFill>
                <a:schemeClr val="tx1"/>
              </a:solidFill>
            </a:endParaRPr>
          </a:p>
        </p:txBody>
      </p:sp>
    </p:spTree>
    <p:extLst>
      <p:ext uri="{BB962C8B-B14F-4D97-AF65-F5344CB8AC3E}">
        <p14:creationId xmlns:p14="http://schemas.microsoft.com/office/powerpoint/2010/main" val="3020207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DAC32E6-DD05-9B77-23DC-6D95C3395076}"/>
              </a:ext>
            </a:extLst>
          </p:cNvPr>
          <p:cNvSpPr>
            <a:spLocks noGrp="1"/>
          </p:cNvSpPr>
          <p:nvPr>
            <p:ph type="title"/>
          </p:nvPr>
        </p:nvSpPr>
        <p:spPr/>
        <p:txBody>
          <a:bodyPr/>
          <a:lstStyle/>
          <a:p>
            <a:r>
              <a:rPr lang="en-US"/>
              <a:t>Large Bar Chart Gradient Version</a:t>
            </a:r>
          </a:p>
        </p:txBody>
      </p:sp>
      <p:sp>
        <p:nvSpPr>
          <p:cNvPr id="4" name="Text Placeholder 3">
            <a:extLst>
              <a:ext uri="{FF2B5EF4-FFF2-40B4-BE49-F238E27FC236}">
                <a16:creationId xmlns:a16="http://schemas.microsoft.com/office/drawing/2014/main" id="{4048A891-BF80-B1DE-81DB-07FD4EC42832}"/>
              </a:ext>
            </a:extLst>
          </p:cNvPr>
          <p:cNvSpPr>
            <a:spLocks noGrp="1"/>
          </p:cNvSpPr>
          <p:nvPr>
            <p:ph type="body" sz="quarter" idx="28"/>
          </p:nvPr>
        </p:nvSpPr>
        <p:spPr/>
        <p:txBody>
          <a:bodyPr>
            <a:normAutofit/>
          </a:bodyPr>
          <a:lstStyle/>
          <a:p>
            <a:r>
              <a:rPr lang="en-US"/>
              <a:t>SECTION TITLE</a:t>
            </a:r>
          </a:p>
        </p:txBody>
      </p:sp>
      <p:graphicFrame>
        <p:nvGraphicFramePr>
          <p:cNvPr id="7" name="Диаграмма 15">
            <a:extLst>
              <a:ext uri="{FF2B5EF4-FFF2-40B4-BE49-F238E27FC236}">
                <a16:creationId xmlns:a16="http://schemas.microsoft.com/office/drawing/2014/main" id="{7734BA79-F5B4-0D60-28DE-23E46F93CC45}"/>
              </a:ext>
            </a:extLst>
          </p:cNvPr>
          <p:cNvGraphicFramePr/>
          <p:nvPr>
            <p:extLst>
              <p:ext uri="{D42A27DB-BD31-4B8C-83A1-F6EECF244321}">
                <p14:modId xmlns:p14="http://schemas.microsoft.com/office/powerpoint/2010/main" val="2041988238"/>
              </p:ext>
            </p:extLst>
          </p:nvPr>
        </p:nvGraphicFramePr>
        <p:xfrm>
          <a:off x="5592197" y="1528767"/>
          <a:ext cx="4803806" cy="4657725"/>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a16="http://schemas.microsoft.com/office/drawing/2014/main" id="{18A9A513-73C8-8355-5734-172D2395908F}"/>
              </a:ext>
            </a:extLst>
          </p:cNvPr>
          <p:cNvSpPr txBox="1"/>
          <p:nvPr/>
        </p:nvSpPr>
        <p:spPr>
          <a:xfrm>
            <a:off x="647700" y="1676404"/>
            <a:ext cx="3670135" cy="423514"/>
          </a:xfrm>
          <a:prstGeom prst="rect">
            <a:avLst/>
          </a:prstGeom>
          <a:noFill/>
        </p:spPr>
        <p:txBody>
          <a:bodyPr wrap="square" lIns="0" rtlCol="0">
            <a:spAutoFit/>
          </a:bodyPr>
          <a:lstStyle/>
          <a:p>
            <a:pPr defTabSz="914377">
              <a:lnSpc>
                <a:spcPct val="150000"/>
              </a:lnSpc>
              <a:defRPr/>
            </a:pPr>
            <a:r>
              <a:rPr lang="en-US" sz="1600" b="1" kern="800" spc="133">
                <a:latin typeface="Calibri"/>
                <a:cs typeface="Arial Black"/>
              </a:rPr>
              <a:t>TITLE OF CHART GOES HERE</a:t>
            </a:r>
          </a:p>
        </p:txBody>
      </p:sp>
      <p:sp>
        <p:nvSpPr>
          <p:cNvPr id="10" name="Text Placeholder 8">
            <a:extLst>
              <a:ext uri="{FF2B5EF4-FFF2-40B4-BE49-F238E27FC236}">
                <a16:creationId xmlns:a16="http://schemas.microsoft.com/office/drawing/2014/main" id="{269550C8-B381-EA1E-5265-47487BE7A339}"/>
              </a:ext>
            </a:extLst>
          </p:cNvPr>
          <p:cNvSpPr txBox="1">
            <a:spLocks/>
          </p:cNvSpPr>
          <p:nvPr/>
        </p:nvSpPr>
        <p:spPr>
          <a:xfrm>
            <a:off x="647700" y="2494129"/>
            <a:ext cx="2681288" cy="2013932"/>
          </a:xfrm>
          <a:prstGeom prst="rect">
            <a:avLst/>
          </a:prstGeom>
        </p:spPr>
        <p:txBody>
          <a:bodyPr lIns="0"/>
          <a:lstStyle>
            <a:lvl1pPr marL="0" indent="0" algn="l" defTabSz="914400" rtl="0" eaLnBrk="1" latinLnBrk="0" hangingPunct="1">
              <a:lnSpc>
                <a:spcPct val="100000"/>
              </a:lnSpc>
              <a:spcBef>
                <a:spcPts val="600"/>
              </a:spcBef>
              <a:spcAft>
                <a:spcPts val="0"/>
              </a:spcAft>
              <a:buFont typeface="Arial" panose="020B0604020202020204" pitchFamily="34" charset="0"/>
              <a:buNone/>
              <a:defRPr sz="2400" b="0" i="0" kern="1200">
                <a:solidFill>
                  <a:schemeClr val="bg1"/>
                </a:solidFill>
                <a:latin typeface="+mn-lt"/>
                <a:ea typeface="Calibri" panose="020F0502020204030204" pitchFamily="34" charset="0"/>
                <a:cs typeface="Calibri" panose="020F0502020204030204" pitchFamily="34" charset="0"/>
              </a:defRPr>
            </a:lvl1pPr>
            <a:lvl2pPr marL="6858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bg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bg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solidFill>
                  <a:schemeClr val="tx1"/>
                </a:solidFill>
                <a:latin typeface="Calibri Light" panose="020F0302020204030204" pitchFamily="34" charset="0"/>
                <a:cs typeface="Calibri Light" panose="020F0302020204030204" pitchFamily="34" charset="0"/>
              </a:rPr>
              <a:t>Optional additional information or bullet points can go here.</a:t>
            </a:r>
          </a:p>
        </p:txBody>
      </p:sp>
    </p:spTree>
    <p:extLst>
      <p:ext uri="{BB962C8B-B14F-4D97-AF65-F5344CB8AC3E}">
        <p14:creationId xmlns:p14="http://schemas.microsoft.com/office/powerpoint/2010/main" val="3893290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5A336A7-AC71-59D1-67AE-BB58999DC364}"/>
              </a:ext>
            </a:extLst>
          </p:cNvPr>
          <p:cNvSpPr>
            <a:spLocks noGrp="1"/>
          </p:cNvSpPr>
          <p:nvPr>
            <p:ph type="title"/>
          </p:nvPr>
        </p:nvSpPr>
        <p:spPr/>
        <p:txBody>
          <a:bodyPr/>
          <a:lstStyle/>
          <a:p>
            <a:r>
              <a:rPr lang="en-US"/>
              <a:t>Large Bar Chart Solid Version</a:t>
            </a:r>
          </a:p>
        </p:txBody>
      </p:sp>
      <p:sp>
        <p:nvSpPr>
          <p:cNvPr id="4" name="Text Placeholder 3">
            <a:extLst>
              <a:ext uri="{FF2B5EF4-FFF2-40B4-BE49-F238E27FC236}">
                <a16:creationId xmlns:a16="http://schemas.microsoft.com/office/drawing/2014/main" id="{4048A891-BF80-B1DE-81DB-07FD4EC42832}"/>
              </a:ext>
            </a:extLst>
          </p:cNvPr>
          <p:cNvSpPr>
            <a:spLocks noGrp="1"/>
          </p:cNvSpPr>
          <p:nvPr>
            <p:ph type="body" sz="quarter" idx="28"/>
          </p:nvPr>
        </p:nvSpPr>
        <p:spPr/>
        <p:txBody>
          <a:bodyPr>
            <a:normAutofit/>
          </a:bodyPr>
          <a:lstStyle/>
          <a:p>
            <a:r>
              <a:rPr lang="en-US"/>
              <a:t>SECTION TITLE</a:t>
            </a:r>
          </a:p>
        </p:txBody>
      </p:sp>
      <p:graphicFrame>
        <p:nvGraphicFramePr>
          <p:cNvPr id="7" name="Диаграмма 15">
            <a:extLst>
              <a:ext uri="{FF2B5EF4-FFF2-40B4-BE49-F238E27FC236}">
                <a16:creationId xmlns:a16="http://schemas.microsoft.com/office/drawing/2014/main" id="{7734BA79-F5B4-0D60-28DE-23E46F93CC45}"/>
              </a:ext>
            </a:extLst>
          </p:cNvPr>
          <p:cNvGraphicFramePr/>
          <p:nvPr>
            <p:extLst>
              <p:ext uri="{D42A27DB-BD31-4B8C-83A1-F6EECF244321}">
                <p14:modId xmlns:p14="http://schemas.microsoft.com/office/powerpoint/2010/main" val="2683320562"/>
              </p:ext>
            </p:extLst>
          </p:nvPr>
        </p:nvGraphicFramePr>
        <p:xfrm>
          <a:off x="5592197" y="1528767"/>
          <a:ext cx="4803806" cy="4657725"/>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a16="http://schemas.microsoft.com/office/drawing/2014/main" id="{18A9A513-73C8-8355-5734-172D2395908F}"/>
              </a:ext>
            </a:extLst>
          </p:cNvPr>
          <p:cNvSpPr txBox="1"/>
          <p:nvPr/>
        </p:nvSpPr>
        <p:spPr>
          <a:xfrm>
            <a:off x="647700" y="1676404"/>
            <a:ext cx="3670135" cy="423514"/>
          </a:xfrm>
          <a:prstGeom prst="rect">
            <a:avLst/>
          </a:prstGeom>
          <a:noFill/>
        </p:spPr>
        <p:txBody>
          <a:bodyPr wrap="square" lIns="0" rtlCol="0">
            <a:spAutoFit/>
          </a:bodyPr>
          <a:lstStyle/>
          <a:p>
            <a:pPr defTabSz="914377">
              <a:lnSpc>
                <a:spcPct val="150000"/>
              </a:lnSpc>
              <a:defRPr/>
            </a:pPr>
            <a:r>
              <a:rPr lang="en-US" sz="1600" b="1" kern="800" spc="133">
                <a:latin typeface="Calibri"/>
                <a:cs typeface="Arial Black"/>
              </a:rPr>
              <a:t>TITLE OF CHART GOES HERE</a:t>
            </a:r>
          </a:p>
        </p:txBody>
      </p:sp>
      <p:sp>
        <p:nvSpPr>
          <p:cNvPr id="10" name="Text Placeholder 8">
            <a:extLst>
              <a:ext uri="{FF2B5EF4-FFF2-40B4-BE49-F238E27FC236}">
                <a16:creationId xmlns:a16="http://schemas.microsoft.com/office/drawing/2014/main" id="{269550C8-B381-EA1E-5265-47487BE7A339}"/>
              </a:ext>
            </a:extLst>
          </p:cNvPr>
          <p:cNvSpPr txBox="1">
            <a:spLocks/>
          </p:cNvSpPr>
          <p:nvPr/>
        </p:nvSpPr>
        <p:spPr>
          <a:xfrm>
            <a:off x="647700" y="2494129"/>
            <a:ext cx="2681288" cy="2013932"/>
          </a:xfrm>
          <a:prstGeom prst="rect">
            <a:avLst/>
          </a:prstGeom>
        </p:spPr>
        <p:txBody>
          <a:bodyPr lIns="0"/>
          <a:lstStyle>
            <a:lvl1pPr marL="0" indent="0" algn="l" defTabSz="914400" rtl="0" eaLnBrk="1" latinLnBrk="0" hangingPunct="1">
              <a:lnSpc>
                <a:spcPct val="100000"/>
              </a:lnSpc>
              <a:spcBef>
                <a:spcPts val="600"/>
              </a:spcBef>
              <a:spcAft>
                <a:spcPts val="0"/>
              </a:spcAft>
              <a:buFont typeface="Arial" panose="020B0604020202020204" pitchFamily="34" charset="0"/>
              <a:buNone/>
              <a:defRPr sz="2400" b="0" i="0" kern="1200">
                <a:solidFill>
                  <a:schemeClr val="bg1"/>
                </a:solidFill>
                <a:latin typeface="+mn-lt"/>
                <a:ea typeface="Calibri" panose="020F0502020204030204" pitchFamily="34" charset="0"/>
                <a:cs typeface="Calibri" panose="020F0502020204030204" pitchFamily="34" charset="0"/>
              </a:defRPr>
            </a:lvl1pPr>
            <a:lvl2pPr marL="6858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bg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bg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solidFill>
                  <a:schemeClr val="tx1"/>
                </a:solidFill>
                <a:latin typeface="Calibri Light" panose="020F0302020204030204" pitchFamily="34" charset="0"/>
                <a:cs typeface="Calibri Light" panose="020F0302020204030204" pitchFamily="34" charset="0"/>
              </a:rPr>
              <a:t>Optional additional information or bullet points can go here.</a:t>
            </a:r>
          </a:p>
        </p:txBody>
      </p:sp>
    </p:spTree>
    <p:extLst>
      <p:ext uri="{BB962C8B-B14F-4D97-AF65-F5344CB8AC3E}">
        <p14:creationId xmlns:p14="http://schemas.microsoft.com/office/powerpoint/2010/main" val="22548888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C97C963-C45E-8DC3-066A-7BB2835441C4}"/>
              </a:ext>
            </a:extLst>
          </p:cNvPr>
          <p:cNvSpPr>
            <a:spLocks noGrp="1"/>
          </p:cNvSpPr>
          <p:nvPr>
            <p:ph type="body" sz="quarter" idx="12"/>
          </p:nvPr>
        </p:nvSpPr>
        <p:spPr/>
        <p:txBody>
          <a:bodyPr>
            <a:normAutofit/>
          </a:bodyPr>
          <a:lstStyle/>
          <a:p>
            <a:r>
              <a:rPr lang="en-US"/>
              <a:t>For more information, contact</a:t>
            </a:r>
          </a:p>
          <a:p>
            <a:endParaRPr lang="en-US"/>
          </a:p>
        </p:txBody>
      </p:sp>
      <p:sp>
        <p:nvSpPr>
          <p:cNvPr id="5" name="Text Placeholder 4">
            <a:extLst>
              <a:ext uri="{FF2B5EF4-FFF2-40B4-BE49-F238E27FC236}">
                <a16:creationId xmlns:a16="http://schemas.microsoft.com/office/drawing/2014/main" id="{CA11E54A-3D4E-4CEB-8677-FDEEA0851CF1}"/>
              </a:ext>
            </a:extLst>
          </p:cNvPr>
          <p:cNvSpPr>
            <a:spLocks noGrp="1"/>
          </p:cNvSpPr>
          <p:nvPr>
            <p:ph type="body" sz="quarter" idx="13"/>
          </p:nvPr>
        </p:nvSpPr>
        <p:spPr/>
        <p:txBody>
          <a:bodyPr>
            <a:normAutofit/>
          </a:bodyPr>
          <a:lstStyle/>
          <a:p>
            <a:r>
              <a:rPr lang="en-US"/>
              <a:t>Name Here</a:t>
            </a:r>
          </a:p>
        </p:txBody>
      </p:sp>
      <p:sp>
        <p:nvSpPr>
          <p:cNvPr id="6" name="Text Placeholder 5">
            <a:extLst>
              <a:ext uri="{FF2B5EF4-FFF2-40B4-BE49-F238E27FC236}">
                <a16:creationId xmlns:a16="http://schemas.microsoft.com/office/drawing/2014/main" id="{42FD2460-84DE-8FFB-A283-3FC73C6AA53F}"/>
              </a:ext>
            </a:extLst>
          </p:cNvPr>
          <p:cNvSpPr>
            <a:spLocks noGrp="1"/>
          </p:cNvSpPr>
          <p:nvPr>
            <p:ph type="body" sz="quarter" idx="14"/>
          </p:nvPr>
        </p:nvSpPr>
        <p:spPr/>
        <p:txBody>
          <a:bodyPr>
            <a:normAutofit/>
          </a:bodyPr>
          <a:lstStyle/>
          <a:p>
            <a:r>
              <a:rPr lang="en-US"/>
              <a:t>Title Here</a:t>
            </a:r>
          </a:p>
        </p:txBody>
      </p:sp>
      <p:sp>
        <p:nvSpPr>
          <p:cNvPr id="7" name="Text Placeholder 6">
            <a:extLst>
              <a:ext uri="{FF2B5EF4-FFF2-40B4-BE49-F238E27FC236}">
                <a16:creationId xmlns:a16="http://schemas.microsoft.com/office/drawing/2014/main" id="{815146A9-8D16-8589-E054-8910EE149574}"/>
              </a:ext>
            </a:extLst>
          </p:cNvPr>
          <p:cNvSpPr>
            <a:spLocks noGrp="1"/>
          </p:cNvSpPr>
          <p:nvPr>
            <p:ph type="body" sz="quarter" idx="15"/>
          </p:nvPr>
        </p:nvSpPr>
        <p:spPr/>
        <p:txBody>
          <a:bodyPr>
            <a:normAutofit/>
          </a:bodyPr>
          <a:lstStyle/>
          <a:p>
            <a:r>
              <a:rPr lang="en-US" err="1"/>
              <a:t>Email_here@epam.com</a:t>
            </a:r>
            <a:endParaRPr lang="en-US"/>
          </a:p>
          <a:p>
            <a:endParaRPr lang="en-US"/>
          </a:p>
        </p:txBody>
      </p:sp>
      <p:sp>
        <p:nvSpPr>
          <p:cNvPr id="8" name="Text Placeholder 7">
            <a:extLst>
              <a:ext uri="{FF2B5EF4-FFF2-40B4-BE49-F238E27FC236}">
                <a16:creationId xmlns:a16="http://schemas.microsoft.com/office/drawing/2014/main" id="{881D76A3-CD10-636D-E61F-EB95BB6A1232}"/>
              </a:ext>
            </a:extLst>
          </p:cNvPr>
          <p:cNvSpPr>
            <a:spLocks noGrp="1"/>
          </p:cNvSpPr>
          <p:nvPr>
            <p:ph type="body" sz="quarter" idx="16"/>
          </p:nvPr>
        </p:nvSpPr>
        <p:spPr/>
        <p:txBody>
          <a:bodyPr>
            <a:normAutofit/>
          </a:bodyPr>
          <a:lstStyle/>
          <a:p>
            <a:r>
              <a:rPr lang="en-US"/>
              <a:t>+1 000 000 000</a:t>
            </a:r>
          </a:p>
        </p:txBody>
      </p:sp>
      <p:sp>
        <p:nvSpPr>
          <p:cNvPr id="9" name="Text Placeholder 8">
            <a:extLst>
              <a:ext uri="{FF2B5EF4-FFF2-40B4-BE49-F238E27FC236}">
                <a16:creationId xmlns:a16="http://schemas.microsoft.com/office/drawing/2014/main" id="{CAE960C2-547D-B73A-72DA-198582EED71D}"/>
              </a:ext>
            </a:extLst>
          </p:cNvPr>
          <p:cNvSpPr>
            <a:spLocks noGrp="1"/>
          </p:cNvSpPr>
          <p:nvPr>
            <p:ph type="body" sz="quarter" idx="17"/>
          </p:nvPr>
        </p:nvSpPr>
        <p:spPr/>
        <p:txBody>
          <a:bodyPr/>
          <a:lstStyle/>
          <a:p>
            <a:r>
              <a:rPr lang="en-US"/>
              <a:t>Address line 1</a:t>
            </a:r>
            <a:br>
              <a:rPr lang="en-US"/>
            </a:br>
            <a:r>
              <a:rPr lang="en-US"/>
              <a:t>Address line 2</a:t>
            </a:r>
            <a:br>
              <a:rPr lang="en-US"/>
            </a:br>
            <a:r>
              <a:rPr lang="en-US"/>
              <a:t>Address line 3</a:t>
            </a:r>
            <a:br>
              <a:rPr lang="en-US"/>
            </a:br>
            <a:r>
              <a:rPr lang="en-US"/>
              <a:t>Zip code</a:t>
            </a:r>
            <a:br>
              <a:rPr lang="en-US"/>
            </a:br>
            <a:r>
              <a:rPr lang="en-US"/>
              <a:t>Country</a:t>
            </a:r>
          </a:p>
          <a:p>
            <a:endParaRPr lang="en-US"/>
          </a:p>
        </p:txBody>
      </p:sp>
      <p:sp>
        <p:nvSpPr>
          <p:cNvPr id="10" name="Title 9">
            <a:extLst>
              <a:ext uri="{FF2B5EF4-FFF2-40B4-BE49-F238E27FC236}">
                <a16:creationId xmlns:a16="http://schemas.microsoft.com/office/drawing/2014/main" id="{3E818F59-47CE-7E82-AC3D-602B35866685}"/>
              </a:ext>
            </a:extLst>
          </p:cNvPr>
          <p:cNvSpPr>
            <a:spLocks noGrp="1"/>
          </p:cNvSpPr>
          <p:nvPr>
            <p:ph type="title"/>
          </p:nvPr>
        </p:nvSpPr>
        <p:spPr/>
        <p:txBody>
          <a:bodyPr/>
          <a:lstStyle/>
          <a:p>
            <a:r>
              <a:rPr lang="en-US"/>
              <a:t>Thank you! </a:t>
            </a:r>
          </a:p>
        </p:txBody>
      </p:sp>
      <p:pic>
        <p:nvPicPr>
          <p:cNvPr id="2" name="Рисунок 1" descr="Изображение выглядит как беспозвоночный, Морские беспозвоночные, подводный&#10;&#10;Контент, сгенерированный ИИ, может содержать ошибки.">
            <a:extLst>
              <a:ext uri="{FF2B5EF4-FFF2-40B4-BE49-F238E27FC236}">
                <a16:creationId xmlns:a16="http://schemas.microsoft.com/office/drawing/2014/main" id="{4A031A80-C75B-CB46-4FA7-89CDA096F2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371268">
            <a:off x="5741908" y="3485116"/>
            <a:ext cx="8077280" cy="4498738"/>
          </a:xfrm>
          <a:prstGeom prst="rect">
            <a:avLst/>
          </a:prstGeom>
        </p:spPr>
      </p:pic>
      <p:pic>
        <p:nvPicPr>
          <p:cNvPr id="3" name="Рисунок 2" descr="Изображение выглядит как беспозвоночный, Морские беспозвоночные, подводный&#10;&#10;Контент, сгенерированный ИИ, может содержать ошибки.">
            <a:extLst>
              <a:ext uri="{FF2B5EF4-FFF2-40B4-BE49-F238E27FC236}">
                <a16:creationId xmlns:a16="http://schemas.microsoft.com/office/drawing/2014/main" id="{2E8791DB-5197-0D39-7095-D24477F9CF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9300066">
            <a:off x="-2306516" y="-148006"/>
            <a:ext cx="4819640" cy="2684356"/>
          </a:xfrm>
          <a:prstGeom prst="rect">
            <a:avLst/>
          </a:prstGeom>
        </p:spPr>
      </p:pic>
    </p:spTree>
    <p:extLst>
      <p:ext uri="{BB962C8B-B14F-4D97-AF65-F5344CB8AC3E}">
        <p14:creationId xmlns:p14="http://schemas.microsoft.com/office/powerpoint/2010/main" val="805463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ижний колонтитул 3">
            <a:extLst>
              <a:ext uri="{FF2B5EF4-FFF2-40B4-BE49-F238E27FC236}">
                <a16:creationId xmlns:a16="http://schemas.microsoft.com/office/drawing/2014/main" id="{FD375EA7-DE8C-2CD4-6855-1283FE91E276}"/>
              </a:ext>
            </a:extLst>
          </p:cNvPr>
          <p:cNvSpPr>
            <a:spLocks noGrp="1"/>
          </p:cNvSpPr>
          <p:nvPr>
            <p:ph type="ftr" sz="quarter" idx="3"/>
          </p:nvPr>
        </p:nvSpPr>
        <p:spPr/>
        <p:txBody>
          <a:bodyPr/>
          <a:lstStyle/>
          <a:p>
            <a:r>
              <a:rPr lang="en-US"/>
              <a:t>EPAM Proprietary &amp; Confidential.</a:t>
            </a:r>
          </a:p>
        </p:txBody>
      </p:sp>
      <p:sp>
        <p:nvSpPr>
          <p:cNvPr id="6" name="Text Placeholder 12">
            <a:extLst>
              <a:ext uri="{FF2B5EF4-FFF2-40B4-BE49-F238E27FC236}">
                <a16:creationId xmlns:a16="http://schemas.microsoft.com/office/drawing/2014/main" id="{8C2EDC2A-4810-FBC8-5D21-8FD2DAA522F8}"/>
              </a:ext>
            </a:extLst>
          </p:cNvPr>
          <p:cNvSpPr txBox="1">
            <a:spLocks/>
          </p:cNvSpPr>
          <p:nvPr/>
        </p:nvSpPr>
        <p:spPr>
          <a:xfrm>
            <a:off x="700325" y="5634987"/>
            <a:ext cx="6489700" cy="200055"/>
          </a:xfrm>
          <a:prstGeom prst="rect">
            <a:avLst/>
          </a:prstGeom>
        </p:spPr>
        <p:txBody>
          <a:bodyPr vert="horz" lIns="0" tIns="0" rIns="0" bIns="0" rtlCol="0">
            <a:spAutoFit/>
          </a:bodyPr>
          <a:lstStyle>
            <a:lvl1pPr marL="0" indent="0" algn="l" defTabSz="914400" rtl="0" eaLnBrk="1" latinLnBrk="0" hangingPunct="1">
              <a:lnSpc>
                <a:spcPct val="100000"/>
              </a:lnSpc>
              <a:spcBef>
                <a:spcPts val="0"/>
              </a:spcBef>
              <a:spcAft>
                <a:spcPts val="0"/>
              </a:spcAft>
              <a:buFont typeface="Arial" panose="020B0604020202020204" pitchFamily="34" charset="0"/>
              <a:buNone/>
              <a:defRPr lang="en-US" sz="1300" b="1" i="0" kern="1200" spc="400" baseline="0">
                <a:solidFill>
                  <a:srgbClr val="2590EE"/>
                </a:solidFill>
                <a:latin typeface="Calibri" panose="020F0502020204030204" pitchFamily="34" charset="0"/>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spcAft>
                <a:spcPts val="0"/>
              </a:spcAft>
              <a:buClr>
                <a:schemeClr val="tx1"/>
              </a:buClr>
              <a:buFont typeface="Arial" panose="020B0604020202020204" pitchFamily="34" charset="0"/>
              <a:buNone/>
              <a:defRPr lang="en-US" sz="1400" b="0" i="0" kern="1200">
                <a:solidFill>
                  <a:schemeClr val="tx1"/>
                </a:solidFill>
                <a:latin typeface="+mn-lt"/>
                <a:ea typeface="Human Sans"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Font typeface="Courier New" panose="02070309020205020404" pitchFamily="49" charset="0"/>
              <a:buChar char="o"/>
              <a:defRPr lang="en-US" sz="1200" b="0" i="0" kern="1200" dirty="0" smtClean="0">
                <a:solidFill>
                  <a:schemeClr val="tx1"/>
                </a:solidFill>
                <a:latin typeface="+mn-lt"/>
                <a:ea typeface="Human Sans"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tx1"/>
                </a:solidFill>
              </a:rPr>
              <a:t>25 MARCH 2025</a:t>
            </a:r>
            <a:endParaRPr lang="en-US" dirty="0">
              <a:solidFill>
                <a:schemeClr val="tx1"/>
              </a:solidFill>
            </a:endParaRPr>
          </a:p>
        </p:txBody>
      </p:sp>
      <p:sp>
        <p:nvSpPr>
          <p:cNvPr id="7" name="Text Placeholder 6">
            <a:extLst>
              <a:ext uri="{FF2B5EF4-FFF2-40B4-BE49-F238E27FC236}">
                <a16:creationId xmlns:a16="http://schemas.microsoft.com/office/drawing/2014/main" id="{DB52822E-EF0C-77AD-8D23-C52A721B33AB}"/>
              </a:ext>
            </a:extLst>
          </p:cNvPr>
          <p:cNvSpPr txBox="1">
            <a:spLocks/>
          </p:cNvSpPr>
          <p:nvPr/>
        </p:nvSpPr>
        <p:spPr>
          <a:xfrm>
            <a:off x="639074" y="1582340"/>
            <a:ext cx="8874577" cy="3693319"/>
          </a:xfrm>
          <a:prstGeom prst="rect">
            <a:avLst/>
          </a:prstGeom>
        </p:spPr>
        <p:txBody>
          <a:bodyPr vert="horz" wrap="square" lIns="0" tIns="0" rIns="0" bIns="0" rtlCol="0">
            <a:spAutoFit/>
          </a:bodyPr>
          <a:lstStyle>
            <a:lvl1pPr marL="0" indent="0" algn="l" defTabSz="914400" rtl="0" eaLnBrk="1" latinLnBrk="0" hangingPunct="1">
              <a:lnSpc>
                <a:spcPts val="8200"/>
              </a:lnSpc>
              <a:spcBef>
                <a:spcPts val="0"/>
              </a:spcBef>
              <a:spcAft>
                <a:spcPts val="0"/>
              </a:spcAft>
              <a:buFont typeface="Arial" panose="020B0604020202020204" pitchFamily="34" charset="0"/>
              <a:buNone/>
              <a:defRPr lang="en-US" sz="8000" b="0" i="0" kern="1200">
                <a:solidFill>
                  <a:schemeClr val="tx1"/>
                </a:solidFill>
                <a:latin typeface="Calibri Light" panose="020F0302020204030204" pitchFamily="34" charset="0"/>
                <a:ea typeface="Calibri" panose="020F0502020204030204" pitchFamily="34" charset="0"/>
                <a:cs typeface="Calibri Light" panose="020F0302020204030204" pitchFamily="34" charset="0"/>
              </a:defRPr>
            </a:lvl1pPr>
            <a:lvl2pPr marL="182880" indent="-182880" algn="l" defTabSz="914400" rtl="0" eaLnBrk="1" latinLnBrk="0" hangingPunct="1">
              <a:lnSpc>
                <a:spcPct val="100000"/>
              </a:lnSpc>
              <a:spcBef>
                <a:spcPts val="600"/>
              </a:spcBef>
              <a:spcAft>
                <a:spcPts val="0"/>
              </a:spcAft>
              <a:buClr>
                <a:schemeClr val="tx1"/>
              </a:buClr>
              <a:buFont typeface="Arial" panose="020B0604020202020204" pitchFamily="34" charset="0"/>
              <a:buNone/>
              <a:defRPr lang="en-US" sz="1400" b="0" i="0" kern="1200">
                <a:solidFill>
                  <a:schemeClr val="tx1"/>
                </a:solidFill>
                <a:latin typeface="+mn-lt"/>
                <a:ea typeface="Human Sans"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Font typeface="Courier New" panose="02070309020205020404" pitchFamily="49" charset="0"/>
              <a:buChar char="o"/>
              <a:defRPr lang="en-US" sz="1200" b="0" i="0" kern="1200" dirty="0" smtClean="0">
                <a:solidFill>
                  <a:schemeClr val="tx1"/>
                </a:solidFill>
                <a:latin typeface="+mn-lt"/>
                <a:ea typeface="Human Sans"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6000" dirty="0"/>
              <a:t>Easy Refactoring with </a:t>
            </a:r>
            <a:r>
              <a:rPr lang="en-US" sz="6000" dirty="0" err="1"/>
              <a:t>OpenRewrite</a:t>
            </a:r>
            <a:r>
              <a:rPr lang="en-US" sz="6000" dirty="0"/>
              <a:t>:</a:t>
            </a:r>
          </a:p>
          <a:p>
            <a:pPr>
              <a:lnSpc>
                <a:spcPct val="100000"/>
              </a:lnSpc>
            </a:pPr>
            <a:r>
              <a:rPr lang="en-US" sz="6000" dirty="0">
                <a:gradFill>
                  <a:gsLst>
                    <a:gs pos="0">
                      <a:schemeClr val="accent4">
                        <a:lumMod val="60000"/>
                        <a:lumOff val="40000"/>
                      </a:schemeClr>
                    </a:gs>
                    <a:gs pos="100000">
                      <a:schemeClr val="accent2">
                        <a:lumMod val="60000"/>
                        <a:lumOff val="40000"/>
                      </a:schemeClr>
                    </a:gs>
                    <a:gs pos="38000">
                      <a:schemeClr val="accent4"/>
                    </a:gs>
                  </a:gsLst>
                  <a:lin ang="1200000" scaled="0"/>
                </a:gradFill>
                <a:latin typeface="Calibri" panose="020F0502020204030204" pitchFamily="34" charset="0"/>
                <a:cs typeface="Calibri" panose="020F0502020204030204" pitchFamily="34" charset="0"/>
              </a:rPr>
              <a:t>Upgrade your Java codebase in a few clicks</a:t>
            </a:r>
          </a:p>
        </p:txBody>
      </p:sp>
    </p:spTree>
    <p:extLst>
      <p:ext uri="{BB962C8B-B14F-4D97-AF65-F5344CB8AC3E}">
        <p14:creationId xmlns:p14="http://schemas.microsoft.com/office/powerpoint/2010/main" val="28369692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8F558-DCD3-EC81-ADD1-A70D9D064D2C}"/>
              </a:ext>
            </a:extLst>
          </p:cNvPr>
          <p:cNvSpPr>
            <a:spLocks noGrp="1"/>
          </p:cNvSpPr>
          <p:nvPr>
            <p:ph type="title"/>
          </p:nvPr>
        </p:nvSpPr>
        <p:spPr/>
        <p:txBody>
          <a:bodyPr/>
          <a:lstStyle/>
          <a:p>
            <a:r>
              <a:rPr lang="en-US"/>
              <a:t>Contents</a:t>
            </a:r>
          </a:p>
        </p:txBody>
      </p:sp>
      <p:sp>
        <p:nvSpPr>
          <p:cNvPr id="3" name="Text Placeholder 2">
            <a:extLst>
              <a:ext uri="{FF2B5EF4-FFF2-40B4-BE49-F238E27FC236}">
                <a16:creationId xmlns:a16="http://schemas.microsoft.com/office/drawing/2014/main" id="{27D1D058-712F-DD82-4959-F0B86FAFF494}"/>
              </a:ext>
            </a:extLst>
          </p:cNvPr>
          <p:cNvSpPr>
            <a:spLocks noGrp="1"/>
          </p:cNvSpPr>
          <p:nvPr>
            <p:ph type="body" sz="quarter" idx="10"/>
          </p:nvPr>
        </p:nvSpPr>
        <p:spPr/>
        <p:txBody>
          <a:bodyPr/>
          <a:lstStyle/>
          <a:p>
            <a:r>
              <a:rPr lang="en-US"/>
              <a:t>01</a:t>
            </a:r>
          </a:p>
        </p:txBody>
      </p:sp>
      <p:sp>
        <p:nvSpPr>
          <p:cNvPr id="4" name="Text Placeholder 3">
            <a:extLst>
              <a:ext uri="{FF2B5EF4-FFF2-40B4-BE49-F238E27FC236}">
                <a16:creationId xmlns:a16="http://schemas.microsoft.com/office/drawing/2014/main" id="{594291EE-B640-801D-4A11-982E33473833}"/>
              </a:ext>
            </a:extLst>
          </p:cNvPr>
          <p:cNvSpPr>
            <a:spLocks noGrp="1"/>
          </p:cNvSpPr>
          <p:nvPr>
            <p:ph type="body" sz="quarter" idx="11"/>
          </p:nvPr>
        </p:nvSpPr>
        <p:spPr/>
        <p:txBody>
          <a:bodyPr/>
          <a:lstStyle/>
          <a:p>
            <a:r>
              <a:rPr lang="en-US"/>
              <a:t>02</a:t>
            </a:r>
          </a:p>
        </p:txBody>
      </p:sp>
      <p:sp>
        <p:nvSpPr>
          <p:cNvPr id="5" name="Text Placeholder 4">
            <a:extLst>
              <a:ext uri="{FF2B5EF4-FFF2-40B4-BE49-F238E27FC236}">
                <a16:creationId xmlns:a16="http://schemas.microsoft.com/office/drawing/2014/main" id="{568ACB85-D68B-5AD5-43E6-5FA2F1404F98}"/>
              </a:ext>
            </a:extLst>
          </p:cNvPr>
          <p:cNvSpPr>
            <a:spLocks noGrp="1"/>
          </p:cNvSpPr>
          <p:nvPr>
            <p:ph type="body" sz="quarter" idx="12"/>
          </p:nvPr>
        </p:nvSpPr>
        <p:spPr/>
        <p:txBody>
          <a:bodyPr/>
          <a:lstStyle/>
          <a:p>
            <a:r>
              <a:rPr lang="en-US"/>
              <a:t>03</a:t>
            </a:r>
          </a:p>
        </p:txBody>
      </p:sp>
      <p:sp>
        <p:nvSpPr>
          <p:cNvPr id="6" name="Text Placeholder 5">
            <a:extLst>
              <a:ext uri="{FF2B5EF4-FFF2-40B4-BE49-F238E27FC236}">
                <a16:creationId xmlns:a16="http://schemas.microsoft.com/office/drawing/2014/main" id="{47CE3221-EB26-56F5-114A-7B116842EA54}"/>
              </a:ext>
            </a:extLst>
          </p:cNvPr>
          <p:cNvSpPr>
            <a:spLocks noGrp="1"/>
          </p:cNvSpPr>
          <p:nvPr>
            <p:ph type="body" sz="quarter" idx="13"/>
          </p:nvPr>
        </p:nvSpPr>
        <p:spPr/>
        <p:txBody>
          <a:bodyPr/>
          <a:lstStyle/>
          <a:p>
            <a:r>
              <a:rPr lang="en-US"/>
              <a:t>04</a:t>
            </a:r>
          </a:p>
        </p:txBody>
      </p:sp>
      <p:sp>
        <p:nvSpPr>
          <p:cNvPr id="7" name="Text Placeholder 6">
            <a:extLst>
              <a:ext uri="{FF2B5EF4-FFF2-40B4-BE49-F238E27FC236}">
                <a16:creationId xmlns:a16="http://schemas.microsoft.com/office/drawing/2014/main" id="{DA2CF74A-A6D2-6EBC-93C2-03F6508B6F6F}"/>
              </a:ext>
            </a:extLst>
          </p:cNvPr>
          <p:cNvSpPr>
            <a:spLocks noGrp="1"/>
          </p:cNvSpPr>
          <p:nvPr>
            <p:ph type="body" sz="quarter" idx="14"/>
          </p:nvPr>
        </p:nvSpPr>
        <p:spPr/>
        <p:txBody>
          <a:bodyPr/>
          <a:lstStyle/>
          <a:p>
            <a:r>
              <a:rPr lang="en-US"/>
              <a:t>05</a:t>
            </a:r>
          </a:p>
        </p:txBody>
      </p:sp>
      <p:sp>
        <p:nvSpPr>
          <p:cNvPr id="8" name="Text Placeholder 7">
            <a:extLst>
              <a:ext uri="{FF2B5EF4-FFF2-40B4-BE49-F238E27FC236}">
                <a16:creationId xmlns:a16="http://schemas.microsoft.com/office/drawing/2014/main" id="{F23FA3A5-EC8C-53BE-436F-CC5CF006AD2A}"/>
              </a:ext>
            </a:extLst>
          </p:cNvPr>
          <p:cNvSpPr>
            <a:spLocks noGrp="1"/>
          </p:cNvSpPr>
          <p:nvPr>
            <p:ph type="body" sz="quarter" idx="15"/>
          </p:nvPr>
        </p:nvSpPr>
        <p:spPr/>
        <p:txBody>
          <a:bodyPr/>
          <a:lstStyle/>
          <a:p>
            <a:r>
              <a:rPr lang="en-US"/>
              <a:t>06</a:t>
            </a:r>
          </a:p>
        </p:txBody>
      </p:sp>
      <p:sp>
        <p:nvSpPr>
          <p:cNvPr id="9" name="Text Placeholder 8">
            <a:extLst>
              <a:ext uri="{FF2B5EF4-FFF2-40B4-BE49-F238E27FC236}">
                <a16:creationId xmlns:a16="http://schemas.microsoft.com/office/drawing/2014/main" id="{0576797D-A8DB-14C3-5F4B-BE708A519FE5}"/>
              </a:ext>
            </a:extLst>
          </p:cNvPr>
          <p:cNvSpPr>
            <a:spLocks noGrp="1"/>
          </p:cNvSpPr>
          <p:nvPr>
            <p:ph type="body" sz="quarter" idx="16"/>
          </p:nvPr>
        </p:nvSpPr>
        <p:spPr/>
        <p:txBody>
          <a:bodyPr/>
          <a:lstStyle/>
          <a:p>
            <a:r>
              <a:rPr lang="en-US"/>
              <a:t>Section header here</a:t>
            </a:r>
          </a:p>
        </p:txBody>
      </p:sp>
      <p:sp>
        <p:nvSpPr>
          <p:cNvPr id="10" name="Text Placeholder 9">
            <a:extLst>
              <a:ext uri="{FF2B5EF4-FFF2-40B4-BE49-F238E27FC236}">
                <a16:creationId xmlns:a16="http://schemas.microsoft.com/office/drawing/2014/main" id="{9141D82B-C10B-1BB9-045C-6A6B60302EF7}"/>
              </a:ext>
            </a:extLst>
          </p:cNvPr>
          <p:cNvSpPr>
            <a:spLocks noGrp="1"/>
          </p:cNvSpPr>
          <p:nvPr>
            <p:ph type="body" sz="quarter" idx="17"/>
          </p:nvPr>
        </p:nvSpPr>
        <p:spPr/>
        <p:txBody>
          <a:bodyPr/>
          <a:lstStyle/>
          <a:p>
            <a:r>
              <a:rPr lang="en-US"/>
              <a:t>Section header here</a:t>
            </a:r>
          </a:p>
        </p:txBody>
      </p:sp>
      <p:sp>
        <p:nvSpPr>
          <p:cNvPr id="11" name="Text Placeholder 10">
            <a:extLst>
              <a:ext uri="{FF2B5EF4-FFF2-40B4-BE49-F238E27FC236}">
                <a16:creationId xmlns:a16="http://schemas.microsoft.com/office/drawing/2014/main" id="{C495BD1E-F51A-C1EA-E433-3765992A7686}"/>
              </a:ext>
            </a:extLst>
          </p:cNvPr>
          <p:cNvSpPr>
            <a:spLocks noGrp="1"/>
          </p:cNvSpPr>
          <p:nvPr>
            <p:ph type="body" sz="quarter" idx="18"/>
          </p:nvPr>
        </p:nvSpPr>
        <p:spPr/>
        <p:txBody>
          <a:bodyPr/>
          <a:lstStyle/>
          <a:p>
            <a:r>
              <a:rPr lang="en-US"/>
              <a:t>Section header here</a:t>
            </a:r>
          </a:p>
        </p:txBody>
      </p:sp>
      <p:sp>
        <p:nvSpPr>
          <p:cNvPr id="12" name="Text Placeholder 11">
            <a:extLst>
              <a:ext uri="{FF2B5EF4-FFF2-40B4-BE49-F238E27FC236}">
                <a16:creationId xmlns:a16="http://schemas.microsoft.com/office/drawing/2014/main" id="{3E09AC65-B8CA-C4AA-6B0F-3649F96645A6}"/>
              </a:ext>
            </a:extLst>
          </p:cNvPr>
          <p:cNvSpPr>
            <a:spLocks noGrp="1"/>
          </p:cNvSpPr>
          <p:nvPr>
            <p:ph type="body" sz="quarter" idx="19"/>
          </p:nvPr>
        </p:nvSpPr>
        <p:spPr/>
        <p:txBody>
          <a:bodyPr/>
          <a:lstStyle/>
          <a:p>
            <a:r>
              <a:rPr lang="en-US"/>
              <a:t>Section header here</a:t>
            </a:r>
          </a:p>
        </p:txBody>
      </p:sp>
      <p:sp>
        <p:nvSpPr>
          <p:cNvPr id="13" name="Text Placeholder 12">
            <a:extLst>
              <a:ext uri="{FF2B5EF4-FFF2-40B4-BE49-F238E27FC236}">
                <a16:creationId xmlns:a16="http://schemas.microsoft.com/office/drawing/2014/main" id="{FE0156A0-E47D-016B-1742-C23C5D404FF7}"/>
              </a:ext>
            </a:extLst>
          </p:cNvPr>
          <p:cNvSpPr>
            <a:spLocks noGrp="1"/>
          </p:cNvSpPr>
          <p:nvPr>
            <p:ph type="body" sz="quarter" idx="20"/>
          </p:nvPr>
        </p:nvSpPr>
        <p:spPr/>
        <p:txBody>
          <a:bodyPr/>
          <a:lstStyle/>
          <a:p>
            <a:r>
              <a:rPr lang="en-US"/>
              <a:t>Section header here</a:t>
            </a:r>
          </a:p>
        </p:txBody>
      </p:sp>
      <p:sp>
        <p:nvSpPr>
          <p:cNvPr id="14" name="Text Placeholder 13">
            <a:extLst>
              <a:ext uri="{FF2B5EF4-FFF2-40B4-BE49-F238E27FC236}">
                <a16:creationId xmlns:a16="http://schemas.microsoft.com/office/drawing/2014/main" id="{4FDFE434-5D75-4569-B2B2-C12795CF1824}"/>
              </a:ext>
            </a:extLst>
          </p:cNvPr>
          <p:cNvSpPr>
            <a:spLocks noGrp="1"/>
          </p:cNvSpPr>
          <p:nvPr>
            <p:ph type="body" sz="quarter" idx="21"/>
          </p:nvPr>
        </p:nvSpPr>
        <p:spPr/>
        <p:txBody>
          <a:bodyPr/>
          <a:lstStyle/>
          <a:p>
            <a:r>
              <a:rPr lang="en-US"/>
              <a:t>Section header here</a:t>
            </a:r>
          </a:p>
        </p:txBody>
      </p:sp>
    </p:spTree>
    <p:extLst>
      <p:ext uri="{BB962C8B-B14F-4D97-AF65-F5344CB8AC3E}">
        <p14:creationId xmlns:p14="http://schemas.microsoft.com/office/powerpoint/2010/main" val="1444507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5410F-7028-79CE-3B9F-75C5D0ADB350}"/>
              </a:ext>
            </a:extLst>
          </p:cNvPr>
          <p:cNvSpPr>
            <a:spLocks noGrp="1"/>
          </p:cNvSpPr>
          <p:nvPr>
            <p:ph type="title"/>
          </p:nvPr>
        </p:nvSpPr>
        <p:spPr/>
        <p:txBody>
          <a:bodyPr/>
          <a:lstStyle/>
          <a:p>
            <a:r>
              <a:rPr lang="en-US"/>
              <a:t>Agenda</a:t>
            </a:r>
          </a:p>
        </p:txBody>
      </p:sp>
      <p:sp>
        <p:nvSpPr>
          <p:cNvPr id="3" name="Text Placeholder 2">
            <a:extLst>
              <a:ext uri="{FF2B5EF4-FFF2-40B4-BE49-F238E27FC236}">
                <a16:creationId xmlns:a16="http://schemas.microsoft.com/office/drawing/2014/main" id="{A6522717-1C46-549B-6615-DDE037BFA467}"/>
              </a:ext>
            </a:extLst>
          </p:cNvPr>
          <p:cNvSpPr>
            <a:spLocks noGrp="1"/>
          </p:cNvSpPr>
          <p:nvPr>
            <p:ph type="body" sz="quarter" idx="10"/>
          </p:nvPr>
        </p:nvSpPr>
        <p:spPr/>
        <p:txBody>
          <a:bodyPr/>
          <a:lstStyle/>
          <a:p>
            <a:r>
              <a:rPr lang="en-US"/>
              <a:t>00:00 – 00:00</a:t>
            </a:r>
          </a:p>
        </p:txBody>
      </p:sp>
      <p:sp>
        <p:nvSpPr>
          <p:cNvPr id="4" name="Text Placeholder 3">
            <a:extLst>
              <a:ext uri="{FF2B5EF4-FFF2-40B4-BE49-F238E27FC236}">
                <a16:creationId xmlns:a16="http://schemas.microsoft.com/office/drawing/2014/main" id="{0A40B3CE-4FCC-C3A3-3618-83BE168CD889}"/>
              </a:ext>
            </a:extLst>
          </p:cNvPr>
          <p:cNvSpPr>
            <a:spLocks noGrp="1"/>
          </p:cNvSpPr>
          <p:nvPr>
            <p:ph type="body" sz="quarter" idx="16"/>
          </p:nvPr>
        </p:nvSpPr>
        <p:spPr/>
        <p:txBody>
          <a:bodyPr/>
          <a:lstStyle/>
          <a:p>
            <a:r>
              <a:rPr lang="en-US"/>
              <a:t>Agenda item here</a:t>
            </a:r>
          </a:p>
        </p:txBody>
      </p:sp>
      <p:sp>
        <p:nvSpPr>
          <p:cNvPr id="7" name="Text Placeholder 6">
            <a:extLst>
              <a:ext uri="{FF2B5EF4-FFF2-40B4-BE49-F238E27FC236}">
                <a16:creationId xmlns:a16="http://schemas.microsoft.com/office/drawing/2014/main" id="{445FF093-4F14-0B1D-66BC-3B40D9E4D6FF}"/>
              </a:ext>
            </a:extLst>
          </p:cNvPr>
          <p:cNvSpPr>
            <a:spLocks noGrp="1"/>
          </p:cNvSpPr>
          <p:nvPr>
            <p:ph type="body" sz="quarter" idx="24"/>
          </p:nvPr>
        </p:nvSpPr>
        <p:spPr/>
        <p:txBody>
          <a:bodyPr/>
          <a:lstStyle/>
          <a:p>
            <a:r>
              <a:rPr lang="en-US"/>
              <a:t>00:00 – 00:00</a:t>
            </a:r>
          </a:p>
        </p:txBody>
      </p:sp>
      <p:sp>
        <p:nvSpPr>
          <p:cNvPr id="8" name="Text Placeholder 7">
            <a:extLst>
              <a:ext uri="{FF2B5EF4-FFF2-40B4-BE49-F238E27FC236}">
                <a16:creationId xmlns:a16="http://schemas.microsoft.com/office/drawing/2014/main" id="{88F86118-DFD6-B7F8-44BF-705B73C354E5}"/>
              </a:ext>
            </a:extLst>
          </p:cNvPr>
          <p:cNvSpPr>
            <a:spLocks noGrp="1"/>
          </p:cNvSpPr>
          <p:nvPr>
            <p:ph type="body" sz="quarter" idx="25"/>
          </p:nvPr>
        </p:nvSpPr>
        <p:spPr/>
        <p:txBody>
          <a:bodyPr/>
          <a:lstStyle/>
          <a:p>
            <a:r>
              <a:rPr lang="en-US"/>
              <a:t>Agenda item here</a:t>
            </a:r>
          </a:p>
        </p:txBody>
      </p:sp>
      <p:sp>
        <p:nvSpPr>
          <p:cNvPr id="9" name="Text Placeholder 8">
            <a:extLst>
              <a:ext uri="{FF2B5EF4-FFF2-40B4-BE49-F238E27FC236}">
                <a16:creationId xmlns:a16="http://schemas.microsoft.com/office/drawing/2014/main" id="{E96781BA-740C-74CE-718D-0ACE0E58F340}"/>
              </a:ext>
            </a:extLst>
          </p:cNvPr>
          <p:cNvSpPr>
            <a:spLocks noGrp="1"/>
          </p:cNvSpPr>
          <p:nvPr>
            <p:ph type="body" sz="quarter" idx="26"/>
          </p:nvPr>
        </p:nvSpPr>
        <p:spPr/>
        <p:txBody>
          <a:bodyPr/>
          <a:lstStyle/>
          <a:p>
            <a:r>
              <a:rPr lang="en-US"/>
              <a:t>00:00 – 00:00</a:t>
            </a:r>
          </a:p>
        </p:txBody>
      </p:sp>
      <p:sp>
        <p:nvSpPr>
          <p:cNvPr id="10" name="Text Placeholder 9">
            <a:extLst>
              <a:ext uri="{FF2B5EF4-FFF2-40B4-BE49-F238E27FC236}">
                <a16:creationId xmlns:a16="http://schemas.microsoft.com/office/drawing/2014/main" id="{36DA3684-072C-83C7-E644-F8D45922D3CC}"/>
              </a:ext>
            </a:extLst>
          </p:cNvPr>
          <p:cNvSpPr>
            <a:spLocks noGrp="1"/>
          </p:cNvSpPr>
          <p:nvPr>
            <p:ph type="body" sz="quarter" idx="27"/>
          </p:nvPr>
        </p:nvSpPr>
        <p:spPr/>
        <p:txBody>
          <a:bodyPr/>
          <a:lstStyle/>
          <a:p>
            <a:r>
              <a:rPr lang="en-US"/>
              <a:t>Agenda item here</a:t>
            </a:r>
          </a:p>
        </p:txBody>
      </p:sp>
      <p:sp>
        <p:nvSpPr>
          <p:cNvPr id="11" name="Text Placeholder 10">
            <a:extLst>
              <a:ext uri="{FF2B5EF4-FFF2-40B4-BE49-F238E27FC236}">
                <a16:creationId xmlns:a16="http://schemas.microsoft.com/office/drawing/2014/main" id="{101455A5-9C12-C0F7-9AFD-595008A22255}"/>
              </a:ext>
            </a:extLst>
          </p:cNvPr>
          <p:cNvSpPr>
            <a:spLocks noGrp="1"/>
          </p:cNvSpPr>
          <p:nvPr>
            <p:ph type="body" sz="quarter" idx="28"/>
          </p:nvPr>
        </p:nvSpPr>
        <p:spPr/>
        <p:txBody>
          <a:bodyPr/>
          <a:lstStyle/>
          <a:p>
            <a:r>
              <a:rPr lang="en-US"/>
              <a:t>00:00 – 00:00</a:t>
            </a:r>
          </a:p>
        </p:txBody>
      </p:sp>
      <p:sp>
        <p:nvSpPr>
          <p:cNvPr id="12" name="Text Placeholder 11">
            <a:extLst>
              <a:ext uri="{FF2B5EF4-FFF2-40B4-BE49-F238E27FC236}">
                <a16:creationId xmlns:a16="http://schemas.microsoft.com/office/drawing/2014/main" id="{FEE40CFA-DE34-8465-9FEE-170789E7BB77}"/>
              </a:ext>
            </a:extLst>
          </p:cNvPr>
          <p:cNvSpPr>
            <a:spLocks noGrp="1"/>
          </p:cNvSpPr>
          <p:nvPr>
            <p:ph type="body" sz="quarter" idx="29"/>
          </p:nvPr>
        </p:nvSpPr>
        <p:spPr/>
        <p:txBody>
          <a:bodyPr/>
          <a:lstStyle/>
          <a:p>
            <a:r>
              <a:rPr lang="en-US"/>
              <a:t>Agenda item here</a:t>
            </a:r>
          </a:p>
        </p:txBody>
      </p:sp>
      <p:sp>
        <p:nvSpPr>
          <p:cNvPr id="13" name="Text Placeholder 12">
            <a:extLst>
              <a:ext uri="{FF2B5EF4-FFF2-40B4-BE49-F238E27FC236}">
                <a16:creationId xmlns:a16="http://schemas.microsoft.com/office/drawing/2014/main" id="{907CEFA2-68F5-C679-C4BF-2A34021928CD}"/>
              </a:ext>
            </a:extLst>
          </p:cNvPr>
          <p:cNvSpPr>
            <a:spLocks noGrp="1"/>
          </p:cNvSpPr>
          <p:nvPr>
            <p:ph type="body" sz="quarter" idx="30"/>
          </p:nvPr>
        </p:nvSpPr>
        <p:spPr/>
        <p:txBody>
          <a:bodyPr/>
          <a:lstStyle/>
          <a:p>
            <a:r>
              <a:rPr lang="en-US"/>
              <a:t>00:00 – 00:00</a:t>
            </a:r>
          </a:p>
        </p:txBody>
      </p:sp>
      <p:sp>
        <p:nvSpPr>
          <p:cNvPr id="14" name="Text Placeholder 13">
            <a:extLst>
              <a:ext uri="{FF2B5EF4-FFF2-40B4-BE49-F238E27FC236}">
                <a16:creationId xmlns:a16="http://schemas.microsoft.com/office/drawing/2014/main" id="{A811CEFF-5F93-1811-AD8A-9A551F76F634}"/>
              </a:ext>
            </a:extLst>
          </p:cNvPr>
          <p:cNvSpPr>
            <a:spLocks noGrp="1"/>
          </p:cNvSpPr>
          <p:nvPr>
            <p:ph type="body" sz="quarter" idx="31"/>
          </p:nvPr>
        </p:nvSpPr>
        <p:spPr/>
        <p:txBody>
          <a:bodyPr/>
          <a:lstStyle/>
          <a:p>
            <a:r>
              <a:rPr lang="en-US"/>
              <a:t>Agenda item here</a:t>
            </a:r>
          </a:p>
        </p:txBody>
      </p:sp>
      <p:sp>
        <p:nvSpPr>
          <p:cNvPr id="15" name="Text Placeholder 14">
            <a:extLst>
              <a:ext uri="{FF2B5EF4-FFF2-40B4-BE49-F238E27FC236}">
                <a16:creationId xmlns:a16="http://schemas.microsoft.com/office/drawing/2014/main" id="{87044174-DE61-ECDA-523C-CBE7656FD2F5}"/>
              </a:ext>
            </a:extLst>
          </p:cNvPr>
          <p:cNvSpPr>
            <a:spLocks noGrp="1"/>
          </p:cNvSpPr>
          <p:nvPr>
            <p:ph type="body" sz="quarter" idx="32"/>
          </p:nvPr>
        </p:nvSpPr>
        <p:spPr/>
        <p:txBody>
          <a:bodyPr/>
          <a:lstStyle/>
          <a:p>
            <a:r>
              <a:rPr lang="en-US"/>
              <a:t>00:00 – 00:00</a:t>
            </a:r>
          </a:p>
        </p:txBody>
      </p:sp>
      <p:sp>
        <p:nvSpPr>
          <p:cNvPr id="16" name="Text Placeholder 15">
            <a:extLst>
              <a:ext uri="{FF2B5EF4-FFF2-40B4-BE49-F238E27FC236}">
                <a16:creationId xmlns:a16="http://schemas.microsoft.com/office/drawing/2014/main" id="{CEF42DBE-D8D5-B1FC-C6DD-8CCDFAA19403}"/>
              </a:ext>
            </a:extLst>
          </p:cNvPr>
          <p:cNvSpPr>
            <a:spLocks noGrp="1"/>
          </p:cNvSpPr>
          <p:nvPr>
            <p:ph type="body" sz="quarter" idx="33"/>
          </p:nvPr>
        </p:nvSpPr>
        <p:spPr/>
        <p:txBody>
          <a:bodyPr/>
          <a:lstStyle/>
          <a:p>
            <a:r>
              <a:rPr lang="en-US"/>
              <a:t>Agenda item here</a:t>
            </a:r>
          </a:p>
        </p:txBody>
      </p:sp>
    </p:spTree>
    <p:extLst>
      <p:ext uri="{BB962C8B-B14F-4D97-AF65-F5344CB8AC3E}">
        <p14:creationId xmlns:p14="http://schemas.microsoft.com/office/powerpoint/2010/main" val="1201297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1614A85-3A07-1189-AC38-8FD81B6F09F0}"/>
              </a:ext>
            </a:extLst>
          </p:cNvPr>
          <p:cNvSpPr>
            <a:spLocks noGrp="1"/>
          </p:cNvSpPr>
          <p:nvPr>
            <p:ph type="body" sz="quarter" idx="10"/>
          </p:nvPr>
        </p:nvSpPr>
        <p:spPr>
          <a:xfrm>
            <a:off x="1295400" y="2977260"/>
            <a:ext cx="6031832" cy="1125508"/>
          </a:xfrm>
        </p:spPr>
        <p:txBody>
          <a:bodyPr>
            <a:normAutofit fontScale="92500"/>
          </a:bodyPr>
          <a:lstStyle/>
          <a:p>
            <a:r>
              <a:rPr lang="en-US" sz="2800" dirty="0"/>
              <a:t>Easy Refactoring with </a:t>
            </a:r>
            <a:r>
              <a:rPr lang="en-US" sz="2800" dirty="0" err="1"/>
              <a:t>OpenRewrite</a:t>
            </a:r>
            <a:r>
              <a:rPr lang="en-US" sz="2800" dirty="0"/>
              <a:t>: </a:t>
            </a:r>
          </a:p>
          <a:p>
            <a:r>
              <a:rPr lang="en-US" sz="2800" dirty="0"/>
              <a:t>Upgrade your Java codebase in a few clicks</a:t>
            </a:r>
          </a:p>
        </p:txBody>
      </p:sp>
      <p:sp>
        <p:nvSpPr>
          <p:cNvPr id="5" name="Title 4">
            <a:extLst>
              <a:ext uri="{FF2B5EF4-FFF2-40B4-BE49-F238E27FC236}">
                <a16:creationId xmlns:a16="http://schemas.microsoft.com/office/drawing/2014/main" id="{6A9BDA2C-2AC7-865F-5B4C-DCA41B51C6D5}"/>
              </a:ext>
            </a:extLst>
          </p:cNvPr>
          <p:cNvSpPr>
            <a:spLocks noGrp="1"/>
          </p:cNvSpPr>
          <p:nvPr>
            <p:ph type="title"/>
          </p:nvPr>
        </p:nvSpPr>
        <p:spPr/>
        <p:txBody>
          <a:bodyPr/>
          <a:lstStyle/>
          <a:p>
            <a:r>
              <a:rPr lang="en-US" dirty="0"/>
              <a:t>Meet our speakers</a:t>
            </a:r>
          </a:p>
        </p:txBody>
      </p:sp>
      <p:sp>
        <p:nvSpPr>
          <p:cNvPr id="6" name="Text Placeholder 5">
            <a:extLst>
              <a:ext uri="{FF2B5EF4-FFF2-40B4-BE49-F238E27FC236}">
                <a16:creationId xmlns:a16="http://schemas.microsoft.com/office/drawing/2014/main" id="{6F23365C-CD8E-58D3-205C-79DA9AB2ADF3}"/>
              </a:ext>
            </a:extLst>
          </p:cNvPr>
          <p:cNvSpPr>
            <a:spLocks noGrp="1"/>
          </p:cNvSpPr>
          <p:nvPr>
            <p:ph type="body" sz="quarter" idx="11"/>
          </p:nvPr>
        </p:nvSpPr>
        <p:spPr/>
        <p:txBody>
          <a:bodyPr/>
          <a:lstStyle/>
          <a:p>
            <a:r>
              <a:rPr lang="en-US"/>
              <a:t>01</a:t>
            </a:r>
          </a:p>
        </p:txBody>
      </p:sp>
      <p:sp>
        <p:nvSpPr>
          <p:cNvPr id="2" name="TextBox 1">
            <a:extLst>
              <a:ext uri="{FF2B5EF4-FFF2-40B4-BE49-F238E27FC236}">
                <a16:creationId xmlns:a16="http://schemas.microsoft.com/office/drawing/2014/main" id="{0FF8E21C-79F2-AFD7-1F3A-FFD28C216678}"/>
              </a:ext>
            </a:extLst>
          </p:cNvPr>
          <p:cNvSpPr txBox="1"/>
          <p:nvPr/>
        </p:nvSpPr>
        <p:spPr>
          <a:xfrm>
            <a:off x="1640910" y="4334005"/>
            <a:ext cx="0" cy="0"/>
          </a:xfrm>
          <a:prstGeom prst="rect">
            <a:avLst/>
          </a:prstGeom>
          <a:noFill/>
        </p:spPr>
        <p:txBody>
          <a:bodyPr wrap="none" lIns="0" tIns="0" rIns="0" bIns="0" rtlCol="0">
            <a:noAutofit/>
          </a:bodyPr>
          <a:lstStyle/>
          <a:p>
            <a:pPr>
              <a:lnSpc>
                <a:spcPct val="110000"/>
              </a:lnSpc>
              <a:spcBef>
                <a:spcPts val="600"/>
              </a:spcBef>
            </a:pPr>
            <a:endParaRPr lang="en-US" sz="1200" dirty="0" err="1">
              <a:ea typeface="Human Sans" charset="0"/>
              <a:cs typeface="Human Sans" charset="0"/>
            </a:endParaRPr>
          </a:p>
        </p:txBody>
      </p:sp>
    </p:spTree>
    <p:extLst>
      <p:ext uri="{BB962C8B-B14F-4D97-AF65-F5344CB8AC3E}">
        <p14:creationId xmlns:p14="http://schemas.microsoft.com/office/powerpoint/2010/main" val="2748056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3E859ADB-3323-85C5-212E-79BE3CF65D65}"/>
              </a:ext>
            </a:extLst>
          </p:cNvPr>
          <p:cNvSpPr>
            <a:spLocks noGrp="1"/>
          </p:cNvSpPr>
          <p:nvPr>
            <p:ph type="body" sz="quarter" idx="16"/>
          </p:nvPr>
        </p:nvSpPr>
        <p:spPr>
          <a:xfrm>
            <a:off x="627063" y="2255199"/>
            <a:ext cx="4293852" cy="1765804"/>
          </a:xfrm>
        </p:spPr>
        <p:txBody>
          <a:bodyPr/>
          <a:lstStyle/>
          <a:p>
            <a:pPr algn="l">
              <a:lnSpc>
                <a:spcPts val="1650"/>
              </a:lnSpc>
              <a:spcAft>
                <a:spcPts val="450"/>
              </a:spcAft>
            </a:pPr>
            <a:r>
              <a:rPr lang="ru-BY" b="0" i="0" u="none" strike="noStrike" dirty="0">
                <a:solidFill>
                  <a:srgbClr val="2F2E2D"/>
                </a:solidFill>
                <a:effectLst/>
                <a:latin typeface="Source Sans Pro Regular" panose="020B0503030403020204" pitchFamily="34" charset="0"/>
              </a:rPr>
              <a:t>🤔</a:t>
            </a:r>
            <a:r>
              <a:rPr lang="en-US" b="0" i="0" u="none" strike="noStrike" dirty="0">
                <a:solidFill>
                  <a:srgbClr val="2F2E2D"/>
                </a:solidFill>
                <a:effectLst/>
                <a:latin typeface="Source Sans Pro Regular" panose="020B0503030403020204" pitchFamily="34" charset="0"/>
              </a:rPr>
              <a:t>Are you struggling with Java code migrations, dependency upgrades, or enforcing coding standards?</a:t>
            </a:r>
          </a:p>
          <a:p>
            <a:pPr algn="l">
              <a:lnSpc>
                <a:spcPts val="1650"/>
              </a:lnSpc>
            </a:pPr>
            <a:r>
              <a:rPr lang="en-US" b="0" i="0" u="none" strike="noStrike" dirty="0" err="1">
                <a:solidFill>
                  <a:srgbClr val="2F2E2D"/>
                </a:solidFill>
                <a:effectLst/>
                <a:latin typeface="Source Sans Pro Bold" panose="020B0503030403020204" pitchFamily="34" charset="0"/>
              </a:rPr>
              <a:t>OpenRewrite</a:t>
            </a:r>
            <a:r>
              <a:rPr lang="en-US" b="0" i="0" u="none" strike="noStrike" dirty="0">
                <a:solidFill>
                  <a:srgbClr val="2F2E2D"/>
                </a:solidFill>
                <a:effectLst/>
                <a:latin typeface="Source Sans Pro Regular" panose="020B0503030403020204" pitchFamily="34" charset="0"/>
              </a:rPr>
              <a:t> automates refactoring, saving hours of manual work. In this talk, you'll see how to </a:t>
            </a:r>
            <a:r>
              <a:rPr lang="en-US" b="0" i="0" u="none" strike="noStrike" dirty="0">
                <a:solidFill>
                  <a:srgbClr val="2F2E2D"/>
                </a:solidFill>
                <a:effectLst/>
                <a:latin typeface="Source Sans Pro Bold" panose="020B0503030403020204" pitchFamily="34" charset="0"/>
              </a:rPr>
              <a:t>apply it effortlessly</a:t>
            </a:r>
            <a:r>
              <a:rPr lang="en-US" b="0" i="0" u="none" strike="noStrike" dirty="0">
                <a:solidFill>
                  <a:srgbClr val="2F2E2D"/>
                </a:solidFill>
                <a:effectLst/>
                <a:latin typeface="Source Sans Pro Regular" panose="020B0503030403020204" pitchFamily="34" charset="0"/>
              </a:rPr>
              <a:t> to </a:t>
            </a:r>
            <a:r>
              <a:rPr lang="en-US" b="0" i="0" u="none" strike="noStrike" dirty="0">
                <a:solidFill>
                  <a:srgbClr val="2F2E2D"/>
                </a:solidFill>
                <a:effectLst/>
                <a:latin typeface="Source Sans Pro Bold" panose="020B0503030403020204" pitchFamily="34" charset="0"/>
              </a:rPr>
              <a:t>modernize your </a:t>
            </a:r>
            <a:r>
              <a:rPr lang="en-US" b="0" i="0" u="none" strike="noStrike" dirty="0" err="1">
                <a:solidFill>
                  <a:srgbClr val="2F2E2D"/>
                </a:solidFill>
                <a:effectLst/>
                <a:latin typeface="Source Sans Pro Bold" panose="020B0503030403020204" pitchFamily="34" charset="0"/>
              </a:rPr>
              <a:t>codebase</a:t>
            </a:r>
            <a:r>
              <a:rPr lang="en-US" b="0" i="0" u="none" strike="noStrike" dirty="0" err="1">
                <a:solidFill>
                  <a:srgbClr val="2F2E2D"/>
                </a:solidFill>
                <a:effectLst/>
                <a:latin typeface="Source Sans Pro Regular" panose="020B0503030403020204" pitchFamily="34" charset="0"/>
              </a:rPr>
              <a:t>with</a:t>
            </a:r>
            <a:r>
              <a:rPr lang="en-US" b="0" i="0" u="none" strike="noStrike" dirty="0">
                <a:solidFill>
                  <a:srgbClr val="2F2E2D"/>
                </a:solidFill>
                <a:effectLst/>
                <a:latin typeface="Source Sans Pro Regular" panose="020B0503030403020204" pitchFamily="34" charset="0"/>
              </a:rPr>
              <a:t> just a few clicks.</a:t>
            </a:r>
          </a:p>
          <a:p>
            <a:endParaRPr lang="ru-BY" dirty="0"/>
          </a:p>
        </p:txBody>
      </p:sp>
      <p:pic>
        <p:nvPicPr>
          <p:cNvPr id="8" name="Місце для зображення 7" descr="Изображение выглядит как Человеческое лицо, человек, Борода человека, шея&#10;&#10;Контент, сгенерированный ИИ, может содержать ошибки.">
            <a:extLst>
              <a:ext uri="{FF2B5EF4-FFF2-40B4-BE49-F238E27FC236}">
                <a16:creationId xmlns:a16="http://schemas.microsoft.com/office/drawing/2014/main" id="{B506999E-C664-F51F-4F34-9CD5E86675C7}"/>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7096" r="7096"/>
          <a:stretch>
            <a:fillRect/>
          </a:stretch>
        </p:blipFill>
        <p:spPr/>
      </p:pic>
      <p:sp>
        <p:nvSpPr>
          <p:cNvPr id="4" name="Текст 3">
            <a:extLst>
              <a:ext uri="{FF2B5EF4-FFF2-40B4-BE49-F238E27FC236}">
                <a16:creationId xmlns:a16="http://schemas.microsoft.com/office/drawing/2014/main" id="{29F2445C-8FD0-2C05-29A7-29DFA7973B9E}"/>
              </a:ext>
            </a:extLst>
          </p:cNvPr>
          <p:cNvSpPr>
            <a:spLocks noGrp="1"/>
          </p:cNvSpPr>
          <p:nvPr>
            <p:ph type="body" sz="quarter" idx="25"/>
          </p:nvPr>
        </p:nvSpPr>
        <p:spPr>
          <a:xfrm>
            <a:off x="627062" y="948837"/>
            <a:ext cx="4293853" cy="603237"/>
          </a:xfrm>
        </p:spPr>
        <p:txBody>
          <a:bodyPr/>
          <a:lstStyle/>
          <a:p>
            <a:r>
              <a:rPr lang="en-US" dirty="0"/>
              <a:t>Alexander </a:t>
            </a:r>
            <a:r>
              <a:rPr lang="en-US" dirty="0" err="1"/>
              <a:t>Shvarz</a:t>
            </a:r>
            <a:endParaRPr lang="ru-BY" dirty="0"/>
          </a:p>
        </p:txBody>
      </p:sp>
      <p:sp>
        <p:nvSpPr>
          <p:cNvPr id="5" name="Текст 4">
            <a:extLst>
              <a:ext uri="{FF2B5EF4-FFF2-40B4-BE49-F238E27FC236}">
                <a16:creationId xmlns:a16="http://schemas.microsoft.com/office/drawing/2014/main" id="{D5A3F463-26A4-F28D-C26C-4DBE9F9CBAD5}"/>
              </a:ext>
            </a:extLst>
          </p:cNvPr>
          <p:cNvSpPr>
            <a:spLocks noGrp="1"/>
          </p:cNvSpPr>
          <p:nvPr>
            <p:ph type="body" sz="quarter" idx="26"/>
          </p:nvPr>
        </p:nvSpPr>
        <p:spPr>
          <a:xfrm>
            <a:off x="627063" y="1552074"/>
            <a:ext cx="4648200" cy="215444"/>
          </a:xfrm>
        </p:spPr>
        <p:txBody>
          <a:bodyPr/>
          <a:lstStyle/>
          <a:p>
            <a:r>
              <a:rPr lang="en-US" dirty="0"/>
              <a:t>EPAM, Software Engineering Team Leader</a:t>
            </a:r>
            <a:endParaRPr lang="ru-BY" dirty="0"/>
          </a:p>
        </p:txBody>
      </p:sp>
      <p:sp>
        <p:nvSpPr>
          <p:cNvPr id="6" name="Текст 5">
            <a:extLst>
              <a:ext uri="{FF2B5EF4-FFF2-40B4-BE49-F238E27FC236}">
                <a16:creationId xmlns:a16="http://schemas.microsoft.com/office/drawing/2014/main" id="{F29E606A-92E5-94CC-54DC-4E9100A5B907}"/>
              </a:ext>
            </a:extLst>
          </p:cNvPr>
          <p:cNvSpPr>
            <a:spLocks noGrp="1"/>
          </p:cNvSpPr>
          <p:nvPr>
            <p:ph type="body" sz="quarter" idx="28"/>
          </p:nvPr>
        </p:nvSpPr>
        <p:spPr/>
        <p:txBody>
          <a:bodyPr/>
          <a:lstStyle/>
          <a:p>
            <a:r>
              <a:rPr lang="en-US" dirty="0"/>
              <a:t>Speaker</a:t>
            </a:r>
            <a:endParaRPr lang="ru-BY" dirty="0"/>
          </a:p>
        </p:txBody>
      </p:sp>
      <p:pic>
        <p:nvPicPr>
          <p:cNvPr id="10" name="Рисунок 9" descr="Изображение выглядит как беспозвоночный, Морские беспозвоночные, подводный&#10;&#10;Контент, сгенерированный ИИ, может содержать ошибки.">
            <a:extLst>
              <a:ext uri="{FF2B5EF4-FFF2-40B4-BE49-F238E27FC236}">
                <a16:creationId xmlns:a16="http://schemas.microsoft.com/office/drawing/2014/main" id="{3D403973-BC5C-815C-2D90-D4BC85806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7698648">
            <a:off x="3147606" y="3697285"/>
            <a:ext cx="5492044" cy="3279073"/>
          </a:xfrm>
          <a:prstGeom prst="rect">
            <a:avLst/>
          </a:prstGeom>
        </p:spPr>
      </p:pic>
      <p:pic>
        <p:nvPicPr>
          <p:cNvPr id="11" name="Рисунок 10" descr="Изображение выглядит как беспозвоночный, Морские беспозвоночные, подводный&#10;&#10;Контент, сгенерированный ИИ, может содержать ошибки.">
            <a:extLst>
              <a:ext uri="{FF2B5EF4-FFF2-40B4-BE49-F238E27FC236}">
                <a16:creationId xmlns:a16="http://schemas.microsoft.com/office/drawing/2014/main" id="{41A89142-CA12-C201-9E50-D2ABE7A3D9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010370">
            <a:off x="8223843" y="-1994829"/>
            <a:ext cx="6682186" cy="3989658"/>
          </a:xfrm>
          <a:prstGeom prst="rect">
            <a:avLst/>
          </a:prstGeom>
        </p:spPr>
      </p:pic>
    </p:spTree>
    <p:extLst>
      <p:ext uri="{BB962C8B-B14F-4D97-AF65-F5344CB8AC3E}">
        <p14:creationId xmlns:p14="http://schemas.microsoft.com/office/powerpoint/2010/main" val="330386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5D1D363-BFF0-9280-BA53-38B6D852BC12}"/>
              </a:ext>
            </a:extLst>
          </p:cNvPr>
          <p:cNvSpPr>
            <a:spLocks noGrp="1"/>
          </p:cNvSpPr>
          <p:nvPr>
            <p:ph type="body" sz="quarter" idx="16"/>
          </p:nvPr>
        </p:nvSpPr>
        <p:spPr/>
        <p:txBody>
          <a:bodyPr/>
          <a:lstStyle/>
          <a:p>
            <a:r>
              <a:rPr lang="en-US"/>
              <a:t>Jackie has spent her career transforming an understanding of people into ideas that make sense for the future. She leads international programs to help companies identify new opportunities in the areas of food &amp; beverage, home care, healthcare, finance, and communications. </a:t>
            </a:r>
          </a:p>
          <a:p>
            <a:br>
              <a:rPr lang="en-US"/>
            </a:br>
            <a:r>
              <a:rPr lang="en-US"/>
              <a:t>With a background in mechanical engineering and 10 years’ experience in strategy and human factors, Jackie’s sweet spot lies at the intersection of human needs and technical systems. </a:t>
            </a:r>
          </a:p>
        </p:txBody>
      </p:sp>
      <p:pic>
        <p:nvPicPr>
          <p:cNvPr id="4" name="Місце для зображення 3" descr="Изображение выглядит как строительство, человек, Человеческое лицо, одежда&#10;&#10;Контент, сгенерированный ИИ, может содержать ошибки.">
            <a:extLst>
              <a:ext uri="{FF2B5EF4-FFF2-40B4-BE49-F238E27FC236}">
                <a16:creationId xmlns:a16="http://schemas.microsoft.com/office/drawing/2014/main" id="{217D1E1B-3B5E-0B61-8543-EADEA3B0337B}"/>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28519" r="12191"/>
          <a:stretch/>
        </p:blipFill>
        <p:spPr>
          <a:xfrm>
            <a:off x="6092952" y="0"/>
            <a:ext cx="6099048" cy="6858000"/>
          </a:xfrm>
        </p:spPr>
      </p:pic>
      <p:sp>
        <p:nvSpPr>
          <p:cNvPr id="10" name="Text Placeholder 9">
            <a:extLst>
              <a:ext uri="{FF2B5EF4-FFF2-40B4-BE49-F238E27FC236}">
                <a16:creationId xmlns:a16="http://schemas.microsoft.com/office/drawing/2014/main" id="{D7AFC756-9AB5-A8AD-2914-8FA717231B81}"/>
              </a:ext>
            </a:extLst>
          </p:cNvPr>
          <p:cNvSpPr>
            <a:spLocks noGrp="1"/>
          </p:cNvSpPr>
          <p:nvPr>
            <p:ph type="body" sz="quarter" idx="25"/>
          </p:nvPr>
        </p:nvSpPr>
        <p:spPr>
          <a:xfrm>
            <a:off x="627063" y="948837"/>
            <a:ext cx="3467100" cy="591380"/>
          </a:xfrm>
        </p:spPr>
        <p:txBody>
          <a:bodyPr/>
          <a:lstStyle/>
          <a:p>
            <a:r>
              <a:rPr lang="en-US">
                <a:gradFill>
                  <a:gsLst>
                    <a:gs pos="0">
                      <a:schemeClr val="accent3"/>
                    </a:gs>
                    <a:gs pos="69000">
                      <a:schemeClr val="accent2"/>
                    </a:gs>
                    <a:gs pos="99000">
                      <a:schemeClr val="accent4"/>
                    </a:gs>
                  </a:gsLst>
                  <a:lin ang="0" scaled="0"/>
                </a:gradFill>
              </a:rPr>
              <a:t>Jackie Foster</a:t>
            </a:r>
          </a:p>
        </p:txBody>
      </p:sp>
      <p:sp>
        <p:nvSpPr>
          <p:cNvPr id="11" name="Text Placeholder 10">
            <a:extLst>
              <a:ext uri="{FF2B5EF4-FFF2-40B4-BE49-F238E27FC236}">
                <a16:creationId xmlns:a16="http://schemas.microsoft.com/office/drawing/2014/main" id="{6A75D7DA-5810-90E8-C3FD-CD6B5B497F08}"/>
              </a:ext>
            </a:extLst>
          </p:cNvPr>
          <p:cNvSpPr>
            <a:spLocks noGrp="1"/>
          </p:cNvSpPr>
          <p:nvPr>
            <p:ph type="body" sz="quarter" idx="26"/>
          </p:nvPr>
        </p:nvSpPr>
        <p:spPr/>
        <p:txBody>
          <a:bodyPr/>
          <a:lstStyle/>
          <a:p>
            <a:r>
              <a:rPr lang="en-US"/>
              <a:t>Senior Consultant</a:t>
            </a:r>
          </a:p>
        </p:txBody>
      </p:sp>
      <p:sp>
        <p:nvSpPr>
          <p:cNvPr id="5" name="Text Placeholder 4">
            <a:extLst>
              <a:ext uri="{FF2B5EF4-FFF2-40B4-BE49-F238E27FC236}">
                <a16:creationId xmlns:a16="http://schemas.microsoft.com/office/drawing/2014/main" id="{75FD3BD5-2B64-F8CB-B818-88894D821623}"/>
              </a:ext>
            </a:extLst>
          </p:cNvPr>
          <p:cNvSpPr>
            <a:spLocks noGrp="1"/>
          </p:cNvSpPr>
          <p:nvPr>
            <p:ph type="body" sz="quarter" idx="28"/>
          </p:nvPr>
        </p:nvSpPr>
        <p:spPr/>
        <p:txBody>
          <a:bodyPr/>
          <a:lstStyle/>
          <a:p>
            <a:r>
              <a:rPr lang="en-US"/>
              <a:t>OUR PEOPLE</a:t>
            </a:r>
          </a:p>
        </p:txBody>
      </p:sp>
      <p:pic>
        <p:nvPicPr>
          <p:cNvPr id="8" name="Рисунок 7" descr="Изображение выглядит как беспозвоночный, Морские беспозвоночные, подводный&#10;&#10;Контент, сгенерированный ИИ, может содержать ошибки.">
            <a:extLst>
              <a:ext uri="{FF2B5EF4-FFF2-40B4-BE49-F238E27FC236}">
                <a16:creationId xmlns:a16="http://schemas.microsoft.com/office/drawing/2014/main" id="{84C23A96-9BC9-426B-5AAA-A33127ED53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7698648">
            <a:off x="3147606" y="3697285"/>
            <a:ext cx="5492044" cy="3279073"/>
          </a:xfrm>
          <a:prstGeom prst="rect">
            <a:avLst/>
          </a:prstGeom>
        </p:spPr>
      </p:pic>
    </p:spTree>
    <p:extLst>
      <p:ext uri="{BB962C8B-B14F-4D97-AF65-F5344CB8AC3E}">
        <p14:creationId xmlns:p14="http://schemas.microsoft.com/office/powerpoint/2010/main" val="4013732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7A5D608-083F-5464-2851-382765AEABDB}"/>
              </a:ext>
            </a:extLst>
          </p:cNvPr>
          <p:cNvSpPr>
            <a:spLocks noGrp="1"/>
          </p:cNvSpPr>
          <p:nvPr>
            <p:ph type="body" sz="quarter" idx="16"/>
          </p:nvPr>
        </p:nvSpPr>
        <p:spPr/>
        <p:txBody>
          <a:bodyPr/>
          <a:lstStyle/>
          <a:p>
            <a:r>
              <a:rPr lang="en-US"/>
              <a:t>Jackie has spent her career transforming an understanding of people into ideas that make sense for the future. She leads international programs to help companies identify new opportunities in the areas of food &amp; beverage, home care, healthcare, finance, and communications. </a:t>
            </a:r>
          </a:p>
        </p:txBody>
      </p:sp>
      <p:pic>
        <p:nvPicPr>
          <p:cNvPr id="14" name="Місце для зображення 13" descr="Изображение выглядит как Человеческое лицо, человек, Борода человека, шея&#10;&#10;Контент, сгенерированный ИИ, может содержать ошибки.">
            <a:extLst>
              <a:ext uri="{FF2B5EF4-FFF2-40B4-BE49-F238E27FC236}">
                <a16:creationId xmlns:a16="http://schemas.microsoft.com/office/drawing/2014/main" id="{DB4A08C1-BDB4-2B40-9804-0309B28F872A}"/>
              </a:ext>
            </a:extLst>
          </p:cNvPr>
          <p:cNvPicPr>
            <a:picLocks noGrp="1" noChangeAspect="1"/>
          </p:cNvPicPr>
          <p:nvPr>
            <p:ph type="pic" sz="quarter" idx="28"/>
          </p:nvPr>
        </p:nvPicPr>
        <p:blipFill>
          <a:blip r:embed="rId2">
            <a:extLst>
              <a:ext uri="{28A0092B-C50C-407E-A947-70E740481C1C}">
                <a14:useLocalDpi xmlns:a14="http://schemas.microsoft.com/office/drawing/2010/main" val="0"/>
              </a:ext>
            </a:extLst>
          </a:blip>
          <a:srcRect l="5075" t="81" r="9074" b="17685"/>
          <a:stretch/>
        </p:blipFill>
        <p:spPr>
          <a:xfrm>
            <a:off x="0" y="0"/>
            <a:ext cx="6099048" cy="3657600"/>
          </a:xfrm>
        </p:spPr>
      </p:pic>
      <p:sp>
        <p:nvSpPr>
          <p:cNvPr id="9" name="Text Placeholder 8">
            <a:extLst>
              <a:ext uri="{FF2B5EF4-FFF2-40B4-BE49-F238E27FC236}">
                <a16:creationId xmlns:a16="http://schemas.microsoft.com/office/drawing/2014/main" id="{FD8B43B4-8A6C-2C16-71D1-B9DDB5A08969}"/>
              </a:ext>
            </a:extLst>
          </p:cNvPr>
          <p:cNvSpPr>
            <a:spLocks noGrp="1"/>
          </p:cNvSpPr>
          <p:nvPr>
            <p:ph type="body" sz="quarter" idx="30"/>
          </p:nvPr>
        </p:nvSpPr>
        <p:spPr/>
        <p:txBody>
          <a:body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Semper a, </a:t>
            </a:r>
            <a:r>
              <a:rPr lang="en-US" dirty="0" err="1"/>
              <a:t>urna</a:t>
            </a:r>
            <a:r>
              <a:rPr lang="en-US" dirty="0"/>
              <a:t> lorem </a:t>
            </a:r>
            <a:r>
              <a:rPr lang="en-US" dirty="0" err="1"/>
              <a:t>eget</a:t>
            </a:r>
            <a:r>
              <a:rPr lang="en-US" dirty="0"/>
              <a:t> in </a:t>
            </a:r>
            <a:r>
              <a:rPr lang="en-US" dirty="0" err="1"/>
              <a:t>eget</a:t>
            </a:r>
            <a:r>
              <a:rPr lang="en-US" dirty="0"/>
              <a:t> </a:t>
            </a:r>
            <a:r>
              <a:rPr lang="en-US" dirty="0" err="1"/>
              <a:t>blandit</a:t>
            </a:r>
            <a:r>
              <a:rPr lang="en-US" dirty="0"/>
              <a:t> </a:t>
            </a:r>
            <a:r>
              <a:rPr lang="en-US" dirty="0" err="1"/>
              <a:t>pellentesque</a:t>
            </a:r>
            <a:r>
              <a:rPr lang="en-US" dirty="0"/>
              <a:t>. </a:t>
            </a:r>
            <a:r>
              <a:rPr lang="en-US" dirty="0" err="1"/>
              <a:t>Phasellus</a:t>
            </a:r>
            <a:r>
              <a:rPr lang="en-US" dirty="0"/>
              <a:t> </a:t>
            </a:r>
            <a:r>
              <a:rPr lang="en-US" dirty="0" err="1"/>
              <a:t>ut</a:t>
            </a:r>
            <a:r>
              <a:rPr lang="en-US" dirty="0"/>
              <a:t> </a:t>
            </a:r>
            <a:r>
              <a:rPr lang="en-US" dirty="0" err="1"/>
              <a:t>molestie</a:t>
            </a:r>
            <a:r>
              <a:rPr lang="en-US" dirty="0"/>
              <a:t> sed </a:t>
            </a:r>
            <a:r>
              <a:rPr lang="en-US" dirty="0" err="1"/>
              <a:t>facilisi</a:t>
            </a:r>
            <a:r>
              <a:rPr lang="en-US" dirty="0"/>
              <a:t> </a:t>
            </a:r>
            <a:r>
              <a:rPr lang="en-US" dirty="0" err="1"/>
              <a:t>leo</a:t>
            </a:r>
            <a:r>
              <a:rPr lang="en-US" dirty="0"/>
              <a:t> </a:t>
            </a:r>
            <a:r>
              <a:rPr lang="en-US" dirty="0" err="1"/>
              <a:t>enim</a:t>
            </a:r>
            <a:r>
              <a:rPr lang="en-US" dirty="0"/>
              <a:t>, </a:t>
            </a:r>
            <a:r>
              <a:rPr lang="en-US" dirty="0" err="1"/>
              <a:t>faucibus</a:t>
            </a:r>
            <a:r>
              <a:rPr lang="en-US" dirty="0"/>
              <a:t> </a:t>
            </a:r>
            <a:r>
              <a:rPr lang="en-US" dirty="0" err="1"/>
              <a:t>egestas</a:t>
            </a:r>
            <a:r>
              <a:rPr lang="en-US" dirty="0"/>
              <a:t> </a:t>
            </a:r>
            <a:r>
              <a:rPr lang="en-US" dirty="0" err="1"/>
              <a:t>luctus</a:t>
            </a:r>
            <a:r>
              <a:rPr lang="en-US" dirty="0"/>
              <a:t>. Mi </a:t>
            </a:r>
            <a:r>
              <a:rPr lang="en-US" dirty="0" err="1"/>
              <a:t>tellus</a:t>
            </a:r>
            <a:r>
              <a:rPr lang="en-US" dirty="0"/>
              <a:t> </a:t>
            </a:r>
            <a:r>
              <a:rPr lang="en-US" dirty="0" err="1"/>
              <a:t>risus</a:t>
            </a:r>
            <a:r>
              <a:rPr lang="en-US" dirty="0"/>
              <a:t> convallis </a:t>
            </a:r>
            <a:r>
              <a:rPr lang="en-US" dirty="0" err="1"/>
              <a:t>etiam</a:t>
            </a:r>
            <a:r>
              <a:rPr lang="en-US" dirty="0"/>
              <a:t>. Nisi </a:t>
            </a:r>
            <a:r>
              <a:rPr lang="en-US" dirty="0" err="1"/>
              <a:t>rutrum</a:t>
            </a:r>
            <a:r>
              <a:rPr lang="en-US" dirty="0"/>
              <a:t> </a:t>
            </a:r>
            <a:r>
              <a:rPr lang="en-US" dirty="0" err="1"/>
              <a:t>habitasse</a:t>
            </a:r>
            <a:r>
              <a:rPr lang="en-US" dirty="0"/>
              <a:t> </a:t>
            </a:r>
            <a:r>
              <a:rPr lang="en-US" dirty="0" err="1"/>
              <a:t>mattis</a:t>
            </a:r>
            <a:r>
              <a:rPr lang="en-US" dirty="0"/>
              <a:t> </a:t>
            </a:r>
            <a:r>
              <a:rPr lang="en-US" dirty="0" err="1"/>
              <a:t>massa</a:t>
            </a:r>
            <a:r>
              <a:rPr lang="en-US" dirty="0"/>
              <a:t> </a:t>
            </a:r>
            <a:r>
              <a:rPr lang="en-US" dirty="0" err="1"/>
              <a:t>feugiat</a:t>
            </a:r>
            <a:r>
              <a:rPr lang="en-US" dirty="0"/>
              <a:t> </a:t>
            </a:r>
            <a:r>
              <a:rPr lang="en-US" dirty="0" err="1"/>
              <a:t>donec</a:t>
            </a:r>
            <a:r>
              <a:rPr lang="en-US" dirty="0"/>
              <a:t> </a:t>
            </a:r>
            <a:r>
              <a:rPr lang="en-US" dirty="0" err="1"/>
              <a:t>rhoncus</a:t>
            </a:r>
            <a:r>
              <a:rPr lang="en-US" dirty="0"/>
              <a:t> vitae. </a:t>
            </a:r>
            <a:r>
              <a:rPr lang="en-US" dirty="0" err="1"/>
              <a:t>Nisl</a:t>
            </a:r>
            <a:r>
              <a:rPr lang="en-US" dirty="0"/>
              <a:t> </a:t>
            </a:r>
            <a:r>
              <a:rPr lang="en-US" dirty="0" err="1"/>
              <a:t>eu</a:t>
            </a:r>
            <a:r>
              <a:rPr lang="en-US" dirty="0"/>
              <a:t> </a:t>
            </a:r>
            <a:r>
              <a:rPr lang="en-US" dirty="0" err="1"/>
              <a:t>consectetur</a:t>
            </a:r>
            <a:r>
              <a:rPr lang="en-US" dirty="0"/>
              <a:t> </a:t>
            </a:r>
            <a:r>
              <a:rPr lang="en-US" dirty="0" err="1"/>
              <a:t>amet</a:t>
            </a:r>
            <a:r>
              <a:rPr lang="en-US" dirty="0"/>
              <a:t> vitae.</a:t>
            </a:r>
          </a:p>
        </p:txBody>
      </p:sp>
      <p:pic>
        <p:nvPicPr>
          <p:cNvPr id="16" name="Місце для зображення 15" descr="Изображение выглядит как строительство, человек, Человеческое лицо, одежда&#10;&#10;Контент, сгенерированный ИИ, может содержать ошибки.">
            <a:extLst>
              <a:ext uri="{FF2B5EF4-FFF2-40B4-BE49-F238E27FC236}">
                <a16:creationId xmlns:a16="http://schemas.microsoft.com/office/drawing/2014/main" id="{40C4546E-4D04-964C-7731-CF3954CC0F9A}"/>
              </a:ext>
            </a:extLst>
          </p:cNvPr>
          <p:cNvPicPr>
            <a:picLocks noGrp="1" noChangeAspect="1"/>
          </p:cNvPicPr>
          <p:nvPr>
            <p:ph type="pic" sz="quarter" idx="32"/>
          </p:nvPr>
        </p:nvPicPr>
        <p:blipFill>
          <a:blip r:embed="rId3">
            <a:extLst>
              <a:ext uri="{28A0092B-C50C-407E-A947-70E740481C1C}">
                <a14:useLocalDpi xmlns:a14="http://schemas.microsoft.com/office/drawing/2010/main" val="0"/>
              </a:ext>
            </a:extLst>
          </a:blip>
          <a:srcRect l="15319" t="1356" r="-1" b="22469"/>
          <a:stretch/>
        </p:blipFill>
        <p:spPr>
          <a:xfrm>
            <a:off x="6096000" y="0"/>
            <a:ext cx="6099048" cy="3657600"/>
          </a:xfrm>
        </p:spPr>
      </p:pic>
      <p:sp>
        <p:nvSpPr>
          <p:cNvPr id="4" name="Text Placeholder 3">
            <a:extLst>
              <a:ext uri="{FF2B5EF4-FFF2-40B4-BE49-F238E27FC236}">
                <a16:creationId xmlns:a16="http://schemas.microsoft.com/office/drawing/2014/main" id="{7A8557F0-15A8-1CEB-7600-8567EB5CCA5D}"/>
              </a:ext>
            </a:extLst>
          </p:cNvPr>
          <p:cNvSpPr>
            <a:spLocks noGrp="1"/>
          </p:cNvSpPr>
          <p:nvPr>
            <p:ph type="body" sz="quarter" idx="25"/>
          </p:nvPr>
        </p:nvSpPr>
        <p:spPr>
          <a:xfrm>
            <a:off x="639074" y="3869172"/>
            <a:ext cx="3467100" cy="1154162"/>
          </a:xfrm>
        </p:spPr>
        <p:txBody>
          <a:bodyPr/>
          <a:lstStyle/>
          <a:p>
            <a:r>
              <a:rPr lang="en-US" dirty="0"/>
              <a:t>Alexander </a:t>
            </a:r>
            <a:r>
              <a:rPr lang="en-US" dirty="0" err="1"/>
              <a:t>Shvarz</a:t>
            </a:r>
            <a:endParaRPr lang="ru-BY" dirty="0"/>
          </a:p>
          <a:p>
            <a:endParaRPr lang="en-US" dirty="0"/>
          </a:p>
        </p:txBody>
      </p:sp>
      <p:sp>
        <p:nvSpPr>
          <p:cNvPr id="6" name="Text Placeholder 5">
            <a:extLst>
              <a:ext uri="{FF2B5EF4-FFF2-40B4-BE49-F238E27FC236}">
                <a16:creationId xmlns:a16="http://schemas.microsoft.com/office/drawing/2014/main" id="{3C7D4489-6228-EFD0-9FCD-FC9C2C761826}"/>
              </a:ext>
            </a:extLst>
          </p:cNvPr>
          <p:cNvSpPr>
            <a:spLocks noGrp="1"/>
          </p:cNvSpPr>
          <p:nvPr>
            <p:ph type="body" sz="quarter" idx="26"/>
          </p:nvPr>
        </p:nvSpPr>
        <p:spPr>
          <a:xfrm>
            <a:off x="639074" y="4521015"/>
            <a:ext cx="4648200" cy="215444"/>
          </a:xfrm>
        </p:spPr>
        <p:txBody>
          <a:bodyPr/>
          <a:lstStyle/>
          <a:p>
            <a:r>
              <a:rPr lang="en-US" dirty="0"/>
              <a:t>EPAM, Software Engineering Team Leader</a:t>
            </a:r>
            <a:endParaRPr lang="ru-BY" dirty="0"/>
          </a:p>
        </p:txBody>
      </p:sp>
      <p:sp>
        <p:nvSpPr>
          <p:cNvPr id="8" name="Text Placeholder 7">
            <a:extLst>
              <a:ext uri="{FF2B5EF4-FFF2-40B4-BE49-F238E27FC236}">
                <a16:creationId xmlns:a16="http://schemas.microsoft.com/office/drawing/2014/main" id="{8A49A8EC-D27A-133F-A9D4-65FA9CB5E409}"/>
              </a:ext>
            </a:extLst>
          </p:cNvPr>
          <p:cNvSpPr>
            <a:spLocks noGrp="1"/>
          </p:cNvSpPr>
          <p:nvPr>
            <p:ph type="body" sz="quarter" idx="29"/>
          </p:nvPr>
        </p:nvSpPr>
        <p:spPr>
          <a:xfrm>
            <a:off x="6743700" y="3869172"/>
            <a:ext cx="3467100" cy="1154162"/>
          </a:xfrm>
        </p:spPr>
        <p:txBody>
          <a:bodyPr/>
          <a:lstStyle/>
          <a:p>
            <a:r>
              <a:rPr lang="en-US" dirty="0"/>
              <a:t>Vadim </a:t>
            </a:r>
            <a:r>
              <a:rPr lang="en-US" dirty="0" err="1"/>
              <a:t>Sofin</a:t>
            </a:r>
            <a:endParaRPr lang="ru-BY" dirty="0"/>
          </a:p>
          <a:p>
            <a:endParaRPr lang="en-US" dirty="0"/>
          </a:p>
        </p:txBody>
      </p:sp>
      <p:sp>
        <p:nvSpPr>
          <p:cNvPr id="10" name="Text Placeholder 9">
            <a:extLst>
              <a:ext uri="{FF2B5EF4-FFF2-40B4-BE49-F238E27FC236}">
                <a16:creationId xmlns:a16="http://schemas.microsoft.com/office/drawing/2014/main" id="{666AD554-6B76-9860-28D6-6FD93BA13986}"/>
              </a:ext>
            </a:extLst>
          </p:cNvPr>
          <p:cNvSpPr>
            <a:spLocks noGrp="1"/>
          </p:cNvSpPr>
          <p:nvPr>
            <p:ph type="body" sz="quarter" idx="31"/>
          </p:nvPr>
        </p:nvSpPr>
        <p:spPr/>
        <p:txBody>
          <a:bodyPr/>
          <a:lstStyle/>
          <a:p>
            <a:r>
              <a:rPr lang="en-US" dirty="0"/>
              <a:t>EPAM, Software Engineer</a:t>
            </a:r>
            <a:endParaRPr lang="ru-BY" dirty="0"/>
          </a:p>
        </p:txBody>
      </p:sp>
      <p:pic>
        <p:nvPicPr>
          <p:cNvPr id="2" name="Рисунок 1" descr="Изображение выглядит как беспозвоночный, Морские беспозвоночные, подводный&#10;&#10;Контент, сгенерированный ИИ, может содержать ошибки.">
            <a:extLst>
              <a:ext uri="{FF2B5EF4-FFF2-40B4-BE49-F238E27FC236}">
                <a16:creationId xmlns:a16="http://schemas.microsoft.com/office/drawing/2014/main" id="{242231D3-ECDF-C123-1A9E-8DBDC34B93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472973">
            <a:off x="3470645" y="3474419"/>
            <a:ext cx="5640148" cy="3141348"/>
          </a:xfrm>
          <a:prstGeom prst="rect">
            <a:avLst/>
          </a:prstGeom>
        </p:spPr>
      </p:pic>
    </p:spTree>
    <p:extLst>
      <p:ext uri="{BB962C8B-B14F-4D97-AF65-F5344CB8AC3E}">
        <p14:creationId xmlns:p14="http://schemas.microsoft.com/office/powerpoint/2010/main" val="2087620064"/>
      </p:ext>
    </p:extLst>
  </p:cSld>
  <p:clrMapOvr>
    <a:masterClrMapping/>
  </p:clrMapOvr>
</p:sld>
</file>

<file path=ppt/theme/theme1.xml><?xml version="1.0" encoding="utf-8"?>
<a:theme xmlns:a="http://schemas.openxmlformats.org/drawingml/2006/main" name="EPAM Master Light 2023.1">
  <a:themeElements>
    <a:clrScheme name="EPAM Light Palette ">
      <a:dk1>
        <a:srgbClr val="000000"/>
      </a:dk1>
      <a:lt1>
        <a:srgbClr val="FFFFFF"/>
      </a:lt1>
      <a:dk2>
        <a:srgbClr val="A0A0A0"/>
      </a:dk2>
      <a:lt2>
        <a:srgbClr val="FBFAFA"/>
      </a:lt2>
      <a:accent1>
        <a:srgbClr val="060606"/>
      </a:accent1>
      <a:accent2>
        <a:srgbClr val="0047FF"/>
      </a:accent2>
      <a:accent3>
        <a:srgbClr val="0078C2"/>
      </a:accent3>
      <a:accent4>
        <a:srgbClr val="8353D2"/>
      </a:accent4>
      <a:accent5>
        <a:srgbClr val="0134BB"/>
      </a:accent5>
      <a:accent6>
        <a:srgbClr val="107E8D"/>
      </a:accent6>
      <a:hlink>
        <a:srgbClr val="060606"/>
      </a:hlink>
      <a:folHlink>
        <a:srgbClr val="000000"/>
      </a:folHlink>
    </a:clrScheme>
    <a:fontScheme name="EPAM">
      <a:majorFont>
        <a:latin typeface="Calibri Bold"/>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ln>
        <a:effectLst/>
      </a:spPr>
      <a:bodyPr wrap="none" rtlCol="0" anchor="ctr"/>
      <a:lstStyle>
        <a:defPPr algn="ctr">
          <a:defRPr sz="2400" dirty="0" err="1" smtClean="0">
            <a:solidFill>
              <a:schemeClr val="bg1"/>
            </a:solidFill>
            <a:latin typeface="Calibri Light" panose="020F0302020204030204" pitchFamily="34" charset="0"/>
            <a:ea typeface="Human Sans ExtraLight" charset="0"/>
            <a:cs typeface="Human Sans ExtraLight" charset="0"/>
          </a:defRPr>
        </a:defPPr>
      </a:lstStyle>
    </a:spDef>
    <a:lnDef>
      <a:spPr>
        <a:ln w="635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110000"/>
          </a:lnSpc>
          <a:spcBef>
            <a:spcPts val="600"/>
          </a:spcBef>
          <a:defRPr sz="1200" dirty="0" err="1" smtClean="0">
            <a:ea typeface="Human Sans" charset="0"/>
            <a:cs typeface="Human Sans" charset="0"/>
          </a:defRPr>
        </a:defPPr>
      </a:lstStyle>
    </a:txDef>
  </a:objectDefaults>
  <a:extraClrSchemeLst/>
  <a:extLst>
    <a:ext uri="{05A4C25C-085E-4340-85A3-A5531E510DB2}">
      <thm15:themeFamily xmlns:thm15="http://schemas.microsoft.com/office/thememl/2012/main" name="Continuum_Master_v1.1" id="{D2F91407-39AD-2344-8F42-01B4155FF2FD}" vid="{09F1F252-BD3A-0A45-9F6B-518524EA32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728E1D5709B20479E02E4DACF859060" ma:contentTypeVersion="13" ma:contentTypeDescription="Create a new document." ma:contentTypeScope="" ma:versionID="717510ec029f2739c3ef846a9dd7aa34">
  <xsd:schema xmlns:xsd="http://www.w3.org/2001/XMLSchema" xmlns:xs="http://www.w3.org/2001/XMLSchema" xmlns:p="http://schemas.microsoft.com/office/2006/metadata/properties" xmlns:ns2="32ffb8b9-b7fc-4aab-9873-53396b75472c" xmlns:ns3="8329520d-12ec-42e4-b043-269816a91755" targetNamespace="http://schemas.microsoft.com/office/2006/metadata/properties" ma:root="true" ma:fieldsID="2de90ad08931cd3d9fe339940b563454" ns2:_="" ns3:_="">
    <xsd:import namespace="32ffb8b9-b7fc-4aab-9873-53396b75472c"/>
    <xsd:import namespace="8329520d-12ec-42e4-b043-269816a91755"/>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DateTaken"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ffb8b9-b7fc-4aab-9873-53396b75472c"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debda6a7-6b37-4000-ac6c-4fd0a963898e"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329520d-12ec-42e4-b043-269816a91755"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3c8d86b8-cecb-4421-b40e-297fd8a3250e}" ma:internalName="TaxCatchAll" ma:showField="CatchAllData" ma:web="8329520d-12ec-42e4-b043-269816a91755">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8329520d-12ec-42e4-b043-269816a91755" xsi:nil="true"/>
    <lcf76f155ced4ddcb4097134ff3c332f xmlns="32ffb8b9-b7fc-4aab-9873-53396b75472c">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B99F14F-BFFB-4B0C-A655-1B90733A3B6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2ffb8b9-b7fc-4aab-9873-53396b75472c"/>
    <ds:schemaRef ds:uri="8329520d-12ec-42e4-b043-269816a9175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47DB376-2DEA-4BFF-9682-975215545CFE}">
  <ds:schemaRefs>
    <ds:schemaRef ds:uri="http://schemas.microsoft.com/office/2006/metadata/properties"/>
    <ds:schemaRef ds:uri="http://schemas.microsoft.com/office/infopath/2007/PartnerControls"/>
    <ds:schemaRef ds:uri="8329520d-12ec-42e4-b043-269816a91755"/>
    <ds:schemaRef ds:uri="32ffb8b9-b7fc-4aab-9873-53396b75472c"/>
  </ds:schemaRefs>
</ds:datastoreItem>
</file>

<file path=customXml/itemProps3.xml><?xml version="1.0" encoding="utf-8"?>
<ds:datastoreItem xmlns:ds="http://schemas.openxmlformats.org/officeDocument/2006/customXml" ds:itemID="{3B9A66CA-BB35-4AA4-B781-9BC18651DB40}">
  <ds:schemaRefs>
    <ds:schemaRef ds:uri="http://schemas.microsoft.com/sharepoint/v3/contenttype/forms"/>
  </ds:schemaRefs>
</ds:datastoreItem>
</file>

<file path=docMetadata/LabelInfo.xml><?xml version="1.0" encoding="utf-8"?>
<clbl:labelList xmlns:clbl="http://schemas.microsoft.com/office/2020/mipLabelMetadata">
  <clbl:label id="{2590e1b2-66ea-4d45-b1aa-185c322e3ba5}" enabled="1" method="Standard" siteId="{40a64d0b-f2f9-4a34-b1b3-0992ac0e5e4e}" contentBits="0" removed="0"/>
</clbl:labelList>
</file>

<file path=docProps/app.xml><?xml version="1.0" encoding="utf-8"?>
<Properties xmlns="http://schemas.openxmlformats.org/officeDocument/2006/extended-properties" xmlns:vt="http://schemas.openxmlformats.org/officeDocument/2006/docPropsVTypes">
  <Template/>
  <TotalTime>190</TotalTime>
  <Words>1462</Words>
  <Application>Microsoft Office PowerPoint</Application>
  <PresentationFormat>Широкий екран</PresentationFormat>
  <Paragraphs>345</Paragraphs>
  <Slides>22</Slides>
  <Notes>2</Notes>
  <HiddenSlides>0</HiddenSlides>
  <MMClips>0</MMClips>
  <ScaleCrop>false</ScaleCrop>
  <HeadingPairs>
    <vt:vector size="6" baseType="variant">
      <vt:variant>
        <vt:lpstr>Використані шрифти</vt:lpstr>
      </vt:variant>
      <vt:variant>
        <vt:i4>10</vt:i4>
      </vt:variant>
      <vt:variant>
        <vt:lpstr>Тема</vt:lpstr>
      </vt:variant>
      <vt:variant>
        <vt:i4>1</vt:i4>
      </vt:variant>
      <vt:variant>
        <vt:lpstr>Заголовки слайдів</vt:lpstr>
      </vt:variant>
      <vt:variant>
        <vt:i4>22</vt:i4>
      </vt:variant>
    </vt:vector>
  </HeadingPairs>
  <TitlesOfParts>
    <vt:vector size="33" baseType="lpstr">
      <vt:lpstr>Arial</vt:lpstr>
      <vt:lpstr>Arial Black</vt:lpstr>
      <vt:lpstr>Calibri</vt:lpstr>
      <vt:lpstr>Calibri Bold</vt:lpstr>
      <vt:lpstr>Calibri Light</vt:lpstr>
      <vt:lpstr>Calibri Regular</vt:lpstr>
      <vt:lpstr>Courier New</vt:lpstr>
      <vt:lpstr>Human Sans</vt:lpstr>
      <vt:lpstr>Source Sans Pro Bold</vt:lpstr>
      <vt:lpstr>Source Sans Pro Regular</vt:lpstr>
      <vt:lpstr>EPAM Master Light 2023.1</vt:lpstr>
      <vt:lpstr>Презентація PowerPoint</vt:lpstr>
      <vt:lpstr>Презентація PowerPoint</vt:lpstr>
      <vt:lpstr>Презентація PowerPoint</vt:lpstr>
      <vt:lpstr>Contents</vt:lpstr>
      <vt:lpstr>Agenda</vt:lpstr>
      <vt:lpstr>Meet our speakers</vt:lpstr>
      <vt:lpstr>Презентація PowerPoint</vt:lpstr>
      <vt:lpstr>Презентація PowerPoint</vt:lpstr>
      <vt:lpstr>Презентація PowerPoint</vt:lpstr>
      <vt:lpstr>When You Have a Big Thought That is Paired…</vt:lpstr>
      <vt:lpstr>Program Overview</vt:lpstr>
      <vt:lpstr>Project Approach – 5 Phases</vt:lpstr>
      <vt:lpstr>Investment Highlights</vt:lpstr>
      <vt:lpstr>Презентація PowerPoint</vt:lpstr>
      <vt:lpstr>Ring Charts</vt:lpstr>
      <vt:lpstr>Ring Charts</vt:lpstr>
      <vt:lpstr>Bar Graphs</vt:lpstr>
      <vt:lpstr>Bar Graphs</vt:lpstr>
      <vt:lpstr>Large Ring Chart</vt:lpstr>
      <vt:lpstr>Large Bar Chart Gradient Version</vt:lpstr>
      <vt:lpstr>Large Bar Chart Solid Version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Palina Vilava</dc:creator>
  <cp:lastModifiedBy>Valentyn Krylovetskyi-EXT</cp:lastModifiedBy>
  <cp:revision>21</cp:revision>
  <dcterms:created xsi:type="dcterms:W3CDTF">2020-10-26T14:33:58Z</dcterms:created>
  <dcterms:modified xsi:type="dcterms:W3CDTF">2025-03-07T11:39:47Z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0x010100E728E1D5709B20479E02E4DACF859060</vt:lpwstr>
  </property>
</Properties>
</file>